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62"/>
  </p:notesMasterIdLst>
  <p:sldIdLst>
    <p:sldId id="256" r:id="rId2"/>
    <p:sldId id="325" r:id="rId3"/>
    <p:sldId id="400" r:id="rId4"/>
    <p:sldId id="402" r:id="rId5"/>
    <p:sldId id="315" r:id="rId6"/>
    <p:sldId id="403" r:id="rId7"/>
    <p:sldId id="405" r:id="rId8"/>
    <p:sldId id="406" r:id="rId9"/>
    <p:sldId id="328" r:id="rId10"/>
    <p:sldId id="329" r:id="rId11"/>
    <p:sldId id="407" r:id="rId12"/>
    <p:sldId id="408" r:id="rId13"/>
    <p:sldId id="330" r:id="rId14"/>
    <p:sldId id="331" r:id="rId15"/>
    <p:sldId id="347" r:id="rId16"/>
    <p:sldId id="348" r:id="rId17"/>
    <p:sldId id="349" r:id="rId18"/>
    <p:sldId id="386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354" r:id="rId27"/>
    <p:sldId id="457" r:id="rId28"/>
    <p:sldId id="416" r:id="rId29"/>
    <p:sldId id="417" r:id="rId30"/>
    <p:sldId id="418" r:id="rId31"/>
    <p:sldId id="419" r:id="rId32"/>
    <p:sldId id="420" r:id="rId33"/>
    <p:sldId id="363" r:id="rId34"/>
    <p:sldId id="364" r:id="rId35"/>
    <p:sldId id="421" r:id="rId36"/>
    <p:sldId id="422" r:id="rId37"/>
    <p:sldId id="423" r:id="rId38"/>
    <p:sldId id="424" r:id="rId39"/>
    <p:sldId id="425" r:id="rId40"/>
    <p:sldId id="370" r:id="rId41"/>
    <p:sldId id="371" r:id="rId42"/>
    <p:sldId id="426" r:id="rId43"/>
    <p:sldId id="373" r:id="rId44"/>
    <p:sldId id="378" r:id="rId45"/>
    <p:sldId id="427" r:id="rId46"/>
    <p:sldId id="428" r:id="rId47"/>
    <p:sldId id="332" r:id="rId48"/>
    <p:sldId id="429" r:id="rId49"/>
    <p:sldId id="430" r:id="rId50"/>
    <p:sldId id="431" r:id="rId51"/>
    <p:sldId id="341" r:id="rId52"/>
    <p:sldId id="432" r:id="rId53"/>
    <p:sldId id="335" r:id="rId54"/>
    <p:sldId id="382" r:id="rId55"/>
    <p:sldId id="336" r:id="rId56"/>
    <p:sldId id="337" r:id="rId57"/>
    <p:sldId id="380" r:id="rId58"/>
    <p:sldId id="333" r:id="rId59"/>
    <p:sldId id="334" r:id="rId60"/>
    <p:sldId id="288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78"/>
    <p:restoredTop sz="96148"/>
  </p:normalViewPr>
  <p:slideViewPr>
    <p:cSldViewPr snapToGrid="0">
      <p:cViewPr varScale="1">
        <p:scale>
          <a:sx n="122" d="100"/>
          <a:sy n="122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E6BA2-C740-4D66-9F0B-9FEC71C1E34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F479CC-AEFC-4A3C-9D6A-EF625F6F69B9}">
      <dgm:prSet/>
      <dgm:spPr/>
      <dgm:t>
        <a:bodyPr/>
        <a:lstStyle/>
        <a:p>
          <a:r>
            <a:rPr lang="en-US" dirty="0"/>
            <a:t>What’s covered in this lecture:</a:t>
          </a:r>
        </a:p>
      </dgm:t>
    </dgm:pt>
    <dgm:pt modelId="{045B340D-AA49-4C71-99EE-C368064E429F}" type="parTrans" cxnId="{3FA2AB00-3C2B-4CBF-BEE6-F97FAD02A3A9}">
      <dgm:prSet/>
      <dgm:spPr/>
      <dgm:t>
        <a:bodyPr/>
        <a:lstStyle/>
        <a:p>
          <a:endParaRPr lang="en-US"/>
        </a:p>
      </dgm:t>
    </dgm:pt>
    <dgm:pt modelId="{840BFA4F-B734-4691-A176-097346072A78}" type="sibTrans" cxnId="{3FA2AB00-3C2B-4CBF-BEE6-F97FAD02A3A9}">
      <dgm:prSet/>
      <dgm:spPr/>
      <dgm:t>
        <a:bodyPr/>
        <a:lstStyle/>
        <a:p>
          <a:endParaRPr lang="en-US"/>
        </a:p>
      </dgm:t>
    </dgm:pt>
    <dgm:pt modelId="{C52DBBDC-8DDB-6345-B309-F26AF9171050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A9629CCE-723F-2443-8EBD-11B00140C3E6}" type="parTrans" cxnId="{DA39E6CB-0918-F44D-BC78-A15AA5FA7253}">
      <dgm:prSet/>
      <dgm:spPr/>
      <dgm:t>
        <a:bodyPr/>
        <a:lstStyle/>
        <a:p>
          <a:endParaRPr lang="en-US"/>
        </a:p>
      </dgm:t>
    </dgm:pt>
    <dgm:pt modelId="{542F0833-4C81-8848-99F7-158A7EE5BC00}" type="sibTrans" cxnId="{DA39E6CB-0918-F44D-BC78-A15AA5FA7253}">
      <dgm:prSet/>
      <dgm:spPr/>
      <dgm:t>
        <a:bodyPr/>
        <a:lstStyle/>
        <a:p>
          <a:endParaRPr lang="en-US"/>
        </a:p>
      </dgm:t>
    </dgm:pt>
    <dgm:pt modelId="{79F73414-785A-8443-98A0-8BF4FAB26604}">
      <dgm:prSet/>
      <dgm:spPr/>
      <dgm:t>
        <a:bodyPr/>
        <a:lstStyle/>
        <a:p>
          <a:r>
            <a:rPr lang="en-US" dirty="0"/>
            <a:t>What’s covered next:</a:t>
          </a:r>
        </a:p>
      </dgm:t>
    </dgm:pt>
    <dgm:pt modelId="{557F30A0-0B64-2A48-9532-880DD069F91F}" type="parTrans" cxnId="{B61AB7C8-218A-C346-A2FE-AA32F25A740B}">
      <dgm:prSet/>
      <dgm:spPr/>
      <dgm:t>
        <a:bodyPr/>
        <a:lstStyle/>
        <a:p>
          <a:endParaRPr lang="en-US"/>
        </a:p>
      </dgm:t>
    </dgm:pt>
    <dgm:pt modelId="{93C29342-D426-5E40-9FAF-76384106BAD9}" type="sibTrans" cxnId="{B61AB7C8-218A-C346-A2FE-AA32F25A740B}">
      <dgm:prSet/>
      <dgm:spPr/>
      <dgm:t>
        <a:bodyPr/>
        <a:lstStyle/>
        <a:p>
          <a:endParaRPr lang="en-US"/>
        </a:p>
      </dgm:t>
    </dgm:pt>
    <dgm:pt modelId="{906D1FBA-6E17-764E-BA73-F19FEF3AF951}">
      <dgm:prSet/>
      <dgm:spPr/>
      <dgm:t>
        <a:bodyPr/>
        <a:lstStyle/>
        <a:p>
          <a:r>
            <a:rPr lang="en-US" dirty="0"/>
            <a:t>Container Orchestration</a:t>
          </a:r>
        </a:p>
      </dgm:t>
    </dgm:pt>
    <dgm:pt modelId="{5E3DDB00-AA15-CF4D-91EE-8D076EB621DF}" type="parTrans" cxnId="{6079EAE1-BB00-4E4D-9CE3-67C55C7410E7}">
      <dgm:prSet/>
      <dgm:spPr/>
      <dgm:t>
        <a:bodyPr/>
        <a:lstStyle/>
        <a:p>
          <a:endParaRPr lang="en-US"/>
        </a:p>
      </dgm:t>
    </dgm:pt>
    <dgm:pt modelId="{6867D6A6-AF84-4643-980A-0CD94DA548B9}" type="sibTrans" cxnId="{6079EAE1-BB00-4E4D-9CE3-67C55C7410E7}">
      <dgm:prSet/>
      <dgm:spPr/>
      <dgm:t>
        <a:bodyPr/>
        <a:lstStyle/>
        <a:p>
          <a:endParaRPr lang="en-US"/>
        </a:p>
      </dgm:t>
    </dgm:pt>
    <dgm:pt modelId="{78FDF480-44EF-7D49-96AA-473F24F86F8E}">
      <dgm:prSet/>
      <dgm:spPr/>
      <dgm:t>
        <a:bodyPr/>
        <a:lstStyle/>
        <a:p>
          <a:r>
            <a:rPr lang="en-US" dirty="0"/>
            <a:t>Kubernetes</a:t>
          </a:r>
        </a:p>
      </dgm:t>
    </dgm:pt>
    <dgm:pt modelId="{23A7951F-2F63-864D-AD6A-06F0A2D50DE2}" type="parTrans" cxnId="{D196DE1A-B18A-8C4F-BF9C-F70434CE1F6F}">
      <dgm:prSet/>
      <dgm:spPr/>
      <dgm:t>
        <a:bodyPr/>
        <a:lstStyle/>
        <a:p>
          <a:endParaRPr lang="en-US"/>
        </a:p>
      </dgm:t>
    </dgm:pt>
    <dgm:pt modelId="{DEEAB756-BA5B-864A-93E0-4F52F06EEFF3}" type="sibTrans" cxnId="{D196DE1A-B18A-8C4F-BF9C-F70434CE1F6F}">
      <dgm:prSet/>
      <dgm:spPr/>
      <dgm:t>
        <a:bodyPr/>
        <a:lstStyle/>
        <a:p>
          <a:endParaRPr lang="en-US"/>
        </a:p>
      </dgm:t>
    </dgm:pt>
    <dgm:pt modelId="{E76FC70F-31EF-9F45-8E8B-28C963EB335F}">
      <dgm:prSet/>
      <dgm:spPr/>
      <dgm:t>
        <a:bodyPr/>
        <a:lstStyle/>
        <a:p>
          <a:r>
            <a:rPr lang="en-US" dirty="0"/>
            <a:t>Other</a:t>
          </a:r>
          <a:r>
            <a:rPr lang="en-US" baseline="0" dirty="0"/>
            <a:t> orchestration tools and container services! Also more K8!</a:t>
          </a:r>
          <a:endParaRPr lang="en-US" dirty="0"/>
        </a:p>
      </dgm:t>
    </dgm:pt>
    <dgm:pt modelId="{D84C5175-02CA-5B4D-94FD-FCE5B8FF4C40}" type="parTrans" cxnId="{4A83CD69-09A2-3E48-829E-BE10BE4CFEB4}">
      <dgm:prSet/>
      <dgm:spPr/>
      <dgm:t>
        <a:bodyPr/>
        <a:lstStyle/>
        <a:p>
          <a:endParaRPr lang="en-US"/>
        </a:p>
      </dgm:t>
    </dgm:pt>
    <dgm:pt modelId="{0AA6AFA5-49E3-B448-B26F-2C3C9785B63A}" type="sibTrans" cxnId="{4A83CD69-09A2-3E48-829E-BE10BE4CFEB4}">
      <dgm:prSet/>
      <dgm:spPr/>
      <dgm:t>
        <a:bodyPr/>
        <a:lstStyle/>
        <a:p>
          <a:endParaRPr lang="en-US"/>
        </a:p>
      </dgm:t>
    </dgm:pt>
    <dgm:pt modelId="{E42804E2-1833-A444-B0C1-1AE384E01990}">
      <dgm:prSet/>
      <dgm:spPr/>
      <dgm:t>
        <a:bodyPr/>
        <a:lstStyle/>
        <a:p>
          <a:r>
            <a:rPr lang="en-US" dirty="0"/>
            <a:t>Intro to Kubernetes</a:t>
          </a:r>
        </a:p>
      </dgm:t>
    </dgm:pt>
    <dgm:pt modelId="{22011577-CB03-4A4A-BD86-A75BE356D26F}" type="parTrans" cxnId="{8443BFEE-91A8-6540-B048-79474553A313}">
      <dgm:prSet/>
      <dgm:spPr/>
      <dgm:t>
        <a:bodyPr/>
        <a:lstStyle/>
        <a:p>
          <a:endParaRPr lang="en-US"/>
        </a:p>
      </dgm:t>
    </dgm:pt>
    <dgm:pt modelId="{89EA4352-FC84-814A-99B0-0DEC735A6698}" type="sibTrans" cxnId="{8443BFEE-91A8-6540-B048-79474553A313}">
      <dgm:prSet/>
      <dgm:spPr/>
      <dgm:t>
        <a:bodyPr/>
        <a:lstStyle/>
        <a:p>
          <a:endParaRPr lang="en-US"/>
        </a:p>
      </dgm:t>
    </dgm:pt>
    <dgm:pt modelId="{FCC0633B-6C1C-7D4C-92F7-1ADD40880118}" type="pres">
      <dgm:prSet presAssocID="{B77E6BA2-C740-4D66-9F0B-9FEC71C1E34B}" presName="linear" presStyleCnt="0">
        <dgm:presLayoutVars>
          <dgm:dir/>
          <dgm:animLvl val="lvl"/>
          <dgm:resizeHandles val="exact"/>
        </dgm:presLayoutVars>
      </dgm:prSet>
      <dgm:spPr/>
    </dgm:pt>
    <dgm:pt modelId="{41B93F86-C257-6641-B5B1-4CEB9D58CF2A}" type="pres">
      <dgm:prSet presAssocID="{C52DBBDC-8DDB-6345-B309-F26AF9171050}" presName="parentLin" presStyleCnt="0"/>
      <dgm:spPr/>
    </dgm:pt>
    <dgm:pt modelId="{F450AE75-F0C3-B548-9BEF-C37ED401C648}" type="pres">
      <dgm:prSet presAssocID="{C52DBBDC-8DDB-6345-B309-F26AF9171050}" presName="parentLeftMargin" presStyleLbl="node1" presStyleIdx="0" presStyleCnt="3"/>
      <dgm:spPr/>
    </dgm:pt>
    <dgm:pt modelId="{C108615D-3B09-9942-922C-6212F8A22228}" type="pres">
      <dgm:prSet presAssocID="{C52DBBDC-8DDB-6345-B309-F26AF91710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A5802B-65E9-1443-8836-31910B3AF941}" type="pres">
      <dgm:prSet presAssocID="{C52DBBDC-8DDB-6345-B309-F26AF9171050}" presName="negativeSpace" presStyleCnt="0"/>
      <dgm:spPr/>
    </dgm:pt>
    <dgm:pt modelId="{6DA7C3CB-7321-6A40-B2FB-0CC087F41DB6}" type="pres">
      <dgm:prSet presAssocID="{C52DBBDC-8DDB-6345-B309-F26AF9171050}" presName="childText" presStyleLbl="conFgAcc1" presStyleIdx="0" presStyleCnt="3">
        <dgm:presLayoutVars>
          <dgm:bulletEnabled val="1"/>
        </dgm:presLayoutVars>
      </dgm:prSet>
      <dgm:spPr/>
    </dgm:pt>
    <dgm:pt modelId="{13E78090-68E4-E148-AA53-A7D1761BA1C7}" type="pres">
      <dgm:prSet presAssocID="{542F0833-4C81-8848-99F7-158A7EE5BC00}" presName="spaceBetweenRectangles" presStyleCnt="0"/>
      <dgm:spPr/>
    </dgm:pt>
    <dgm:pt modelId="{8D5192FE-88E5-B748-8144-F37B4C27D000}" type="pres">
      <dgm:prSet presAssocID="{3EF479CC-AEFC-4A3C-9D6A-EF625F6F69B9}" presName="parentLin" presStyleCnt="0"/>
      <dgm:spPr/>
    </dgm:pt>
    <dgm:pt modelId="{711393EA-5EA6-C84C-9C55-44569A39D318}" type="pres">
      <dgm:prSet presAssocID="{3EF479CC-AEFC-4A3C-9D6A-EF625F6F69B9}" presName="parentLeftMargin" presStyleLbl="node1" presStyleIdx="0" presStyleCnt="3"/>
      <dgm:spPr/>
    </dgm:pt>
    <dgm:pt modelId="{F1600258-4B56-984C-A555-1528D0BEC4D7}" type="pres">
      <dgm:prSet presAssocID="{3EF479CC-AEFC-4A3C-9D6A-EF625F6F69B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D88227-B688-644A-8F9D-5DD528F3400E}" type="pres">
      <dgm:prSet presAssocID="{3EF479CC-AEFC-4A3C-9D6A-EF625F6F69B9}" presName="negativeSpace" presStyleCnt="0"/>
      <dgm:spPr/>
    </dgm:pt>
    <dgm:pt modelId="{E0C06397-84E7-B741-87C6-30A8FDD1C373}" type="pres">
      <dgm:prSet presAssocID="{3EF479CC-AEFC-4A3C-9D6A-EF625F6F69B9}" presName="childText" presStyleLbl="conFgAcc1" presStyleIdx="1" presStyleCnt="3">
        <dgm:presLayoutVars>
          <dgm:bulletEnabled val="1"/>
        </dgm:presLayoutVars>
      </dgm:prSet>
      <dgm:spPr/>
    </dgm:pt>
    <dgm:pt modelId="{8FE29107-FB95-F846-AD34-F1531564232D}" type="pres">
      <dgm:prSet presAssocID="{840BFA4F-B734-4691-A176-097346072A78}" presName="spaceBetweenRectangles" presStyleCnt="0"/>
      <dgm:spPr/>
    </dgm:pt>
    <dgm:pt modelId="{1E9E6B9F-A553-5949-9A7D-3085A29A3DB0}" type="pres">
      <dgm:prSet presAssocID="{79F73414-785A-8443-98A0-8BF4FAB26604}" presName="parentLin" presStyleCnt="0"/>
      <dgm:spPr/>
    </dgm:pt>
    <dgm:pt modelId="{5A6D198B-067D-9C4F-9328-710A19E5AF50}" type="pres">
      <dgm:prSet presAssocID="{79F73414-785A-8443-98A0-8BF4FAB26604}" presName="parentLeftMargin" presStyleLbl="node1" presStyleIdx="1" presStyleCnt="3"/>
      <dgm:spPr/>
    </dgm:pt>
    <dgm:pt modelId="{C79792A3-3DDB-E841-9AD9-747210DE039C}" type="pres">
      <dgm:prSet presAssocID="{79F73414-785A-8443-98A0-8BF4FAB2660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EAB316-848B-CE4F-B07C-A285829A129E}" type="pres">
      <dgm:prSet presAssocID="{79F73414-785A-8443-98A0-8BF4FAB26604}" presName="negativeSpace" presStyleCnt="0"/>
      <dgm:spPr/>
    </dgm:pt>
    <dgm:pt modelId="{C658D1E6-30B3-EF4C-AAB2-8E8C723E88B4}" type="pres">
      <dgm:prSet presAssocID="{79F73414-785A-8443-98A0-8BF4FAB2660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FA2AB00-3C2B-4CBF-BEE6-F97FAD02A3A9}" srcId="{B77E6BA2-C740-4D66-9F0B-9FEC71C1E34B}" destId="{3EF479CC-AEFC-4A3C-9D6A-EF625F6F69B9}" srcOrd="1" destOrd="0" parTransId="{045B340D-AA49-4C71-99EE-C368064E429F}" sibTransId="{840BFA4F-B734-4691-A176-097346072A78}"/>
    <dgm:cxn modelId="{6DA76B0E-0FCF-F547-A98F-CEF8376DF8C5}" type="presOf" srcId="{E76FC70F-31EF-9F45-8E8B-28C963EB335F}" destId="{C658D1E6-30B3-EF4C-AAB2-8E8C723E88B4}" srcOrd="0" destOrd="0" presId="urn:microsoft.com/office/officeart/2005/8/layout/list1"/>
    <dgm:cxn modelId="{BE451010-CB78-3B4E-AE79-C1C635055291}" type="presOf" srcId="{E42804E2-1833-A444-B0C1-1AE384E01990}" destId="{E0C06397-84E7-B741-87C6-30A8FDD1C373}" srcOrd="0" destOrd="0" presId="urn:microsoft.com/office/officeart/2005/8/layout/list1"/>
    <dgm:cxn modelId="{D196DE1A-B18A-8C4F-BF9C-F70434CE1F6F}" srcId="{C52DBBDC-8DDB-6345-B309-F26AF9171050}" destId="{78FDF480-44EF-7D49-96AA-473F24F86F8E}" srcOrd="1" destOrd="0" parTransId="{23A7951F-2F63-864D-AD6A-06F0A2D50DE2}" sibTransId="{DEEAB756-BA5B-864A-93E0-4F52F06EEFF3}"/>
    <dgm:cxn modelId="{9ECC6D65-F046-8143-B535-DF8038488162}" type="presOf" srcId="{C52DBBDC-8DDB-6345-B309-F26AF9171050}" destId="{C108615D-3B09-9942-922C-6212F8A22228}" srcOrd="1" destOrd="0" presId="urn:microsoft.com/office/officeart/2005/8/layout/list1"/>
    <dgm:cxn modelId="{510E2E67-10C5-7444-AC1C-F770235DD346}" type="presOf" srcId="{B77E6BA2-C740-4D66-9F0B-9FEC71C1E34B}" destId="{FCC0633B-6C1C-7D4C-92F7-1ADD40880118}" srcOrd="0" destOrd="0" presId="urn:microsoft.com/office/officeart/2005/8/layout/list1"/>
    <dgm:cxn modelId="{4A83CD69-09A2-3E48-829E-BE10BE4CFEB4}" srcId="{79F73414-785A-8443-98A0-8BF4FAB26604}" destId="{E76FC70F-31EF-9F45-8E8B-28C963EB335F}" srcOrd="0" destOrd="0" parTransId="{D84C5175-02CA-5B4D-94FD-FCE5B8FF4C40}" sibTransId="{0AA6AFA5-49E3-B448-B26F-2C3C9785B63A}"/>
    <dgm:cxn modelId="{33CC16BE-CF75-2041-94F8-CFC3F183CCC9}" type="presOf" srcId="{79F73414-785A-8443-98A0-8BF4FAB26604}" destId="{C79792A3-3DDB-E841-9AD9-747210DE039C}" srcOrd="1" destOrd="0" presId="urn:microsoft.com/office/officeart/2005/8/layout/list1"/>
    <dgm:cxn modelId="{12124BC1-8A43-DF46-B24B-A31FBAE2C99D}" type="presOf" srcId="{3EF479CC-AEFC-4A3C-9D6A-EF625F6F69B9}" destId="{711393EA-5EA6-C84C-9C55-44569A39D318}" srcOrd="0" destOrd="0" presId="urn:microsoft.com/office/officeart/2005/8/layout/list1"/>
    <dgm:cxn modelId="{A9BFCFC4-476C-D84E-B2AA-8188A4A14116}" type="presOf" srcId="{3EF479CC-AEFC-4A3C-9D6A-EF625F6F69B9}" destId="{F1600258-4B56-984C-A555-1528D0BEC4D7}" srcOrd="1" destOrd="0" presId="urn:microsoft.com/office/officeart/2005/8/layout/list1"/>
    <dgm:cxn modelId="{B61AB7C8-218A-C346-A2FE-AA32F25A740B}" srcId="{B77E6BA2-C740-4D66-9F0B-9FEC71C1E34B}" destId="{79F73414-785A-8443-98A0-8BF4FAB26604}" srcOrd="2" destOrd="0" parTransId="{557F30A0-0B64-2A48-9532-880DD069F91F}" sibTransId="{93C29342-D426-5E40-9FAF-76384106BAD9}"/>
    <dgm:cxn modelId="{DA39E6CB-0918-F44D-BC78-A15AA5FA7253}" srcId="{B77E6BA2-C740-4D66-9F0B-9FEC71C1E34B}" destId="{C52DBBDC-8DDB-6345-B309-F26AF9171050}" srcOrd="0" destOrd="0" parTransId="{A9629CCE-723F-2443-8EBD-11B00140C3E6}" sibTransId="{542F0833-4C81-8848-99F7-158A7EE5BC00}"/>
    <dgm:cxn modelId="{EEAE9DDC-9177-0E41-9748-CEE2DDD4D4E9}" type="presOf" srcId="{78FDF480-44EF-7D49-96AA-473F24F86F8E}" destId="{6DA7C3CB-7321-6A40-B2FB-0CC087F41DB6}" srcOrd="0" destOrd="1" presId="urn:microsoft.com/office/officeart/2005/8/layout/list1"/>
    <dgm:cxn modelId="{6079EAE1-BB00-4E4D-9CE3-67C55C7410E7}" srcId="{C52DBBDC-8DDB-6345-B309-F26AF9171050}" destId="{906D1FBA-6E17-764E-BA73-F19FEF3AF951}" srcOrd="0" destOrd="0" parTransId="{5E3DDB00-AA15-CF4D-91EE-8D076EB621DF}" sibTransId="{6867D6A6-AF84-4643-980A-0CD94DA548B9}"/>
    <dgm:cxn modelId="{106DE4E7-7BDF-A74B-A8C3-AEE9F5325C28}" type="presOf" srcId="{C52DBBDC-8DDB-6345-B309-F26AF9171050}" destId="{F450AE75-F0C3-B548-9BEF-C37ED401C648}" srcOrd="0" destOrd="0" presId="urn:microsoft.com/office/officeart/2005/8/layout/list1"/>
    <dgm:cxn modelId="{1D1641EE-6865-2045-87FB-DCFCAA01E52D}" type="presOf" srcId="{906D1FBA-6E17-764E-BA73-F19FEF3AF951}" destId="{6DA7C3CB-7321-6A40-B2FB-0CC087F41DB6}" srcOrd="0" destOrd="0" presId="urn:microsoft.com/office/officeart/2005/8/layout/list1"/>
    <dgm:cxn modelId="{8443BFEE-91A8-6540-B048-79474553A313}" srcId="{3EF479CC-AEFC-4A3C-9D6A-EF625F6F69B9}" destId="{E42804E2-1833-A444-B0C1-1AE384E01990}" srcOrd="0" destOrd="0" parTransId="{22011577-CB03-4A4A-BD86-A75BE356D26F}" sibTransId="{89EA4352-FC84-814A-99B0-0DEC735A6698}"/>
    <dgm:cxn modelId="{4C6BC8F2-6C48-E54D-A810-48CD6C1AFA6F}" type="presOf" srcId="{79F73414-785A-8443-98A0-8BF4FAB26604}" destId="{5A6D198B-067D-9C4F-9328-710A19E5AF50}" srcOrd="0" destOrd="0" presId="urn:microsoft.com/office/officeart/2005/8/layout/list1"/>
    <dgm:cxn modelId="{D6EDC71D-FFD7-8F46-8FD1-21CB77B672F6}" type="presParOf" srcId="{FCC0633B-6C1C-7D4C-92F7-1ADD40880118}" destId="{41B93F86-C257-6641-B5B1-4CEB9D58CF2A}" srcOrd="0" destOrd="0" presId="urn:microsoft.com/office/officeart/2005/8/layout/list1"/>
    <dgm:cxn modelId="{4BFAC0E4-17DA-3C46-8F24-2818EC97A066}" type="presParOf" srcId="{41B93F86-C257-6641-B5B1-4CEB9D58CF2A}" destId="{F450AE75-F0C3-B548-9BEF-C37ED401C648}" srcOrd="0" destOrd="0" presId="urn:microsoft.com/office/officeart/2005/8/layout/list1"/>
    <dgm:cxn modelId="{7646286F-31CC-BD47-94BB-7A1521BF4039}" type="presParOf" srcId="{41B93F86-C257-6641-B5B1-4CEB9D58CF2A}" destId="{C108615D-3B09-9942-922C-6212F8A22228}" srcOrd="1" destOrd="0" presId="urn:microsoft.com/office/officeart/2005/8/layout/list1"/>
    <dgm:cxn modelId="{EBF572A0-FB7A-B64A-A56D-E9EAC8A650D8}" type="presParOf" srcId="{FCC0633B-6C1C-7D4C-92F7-1ADD40880118}" destId="{ABA5802B-65E9-1443-8836-31910B3AF941}" srcOrd="1" destOrd="0" presId="urn:microsoft.com/office/officeart/2005/8/layout/list1"/>
    <dgm:cxn modelId="{E256F9CD-DD3B-6842-A8DB-6021CEB13F35}" type="presParOf" srcId="{FCC0633B-6C1C-7D4C-92F7-1ADD40880118}" destId="{6DA7C3CB-7321-6A40-B2FB-0CC087F41DB6}" srcOrd="2" destOrd="0" presId="urn:microsoft.com/office/officeart/2005/8/layout/list1"/>
    <dgm:cxn modelId="{95B93D5B-DD8B-8749-AEA4-6ACBFC9731A2}" type="presParOf" srcId="{FCC0633B-6C1C-7D4C-92F7-1ADD40880118}" destId="{13E78090-68E4-E148-AA53-A7D1761BA1C7}" srcOrd="3" destOrd="0" presId="urn:microsoft.com/office/officeart/2005/8/layout/list1"/>
    <dgm:cxn modelId="{CF7825D1-87B3-B946-9624-03AE4EC838F3}" type="presParOf" srcId="{FCC0633B-6C1C-7D4C-92F7-1ADD40880118}" destId="{8D5192FE-88E5-B748-8144-F37B4C27D000}" srcOrd="4" destOrd="0" presId="urn:microsoft.com/office/officeart/2005/8/layout/list1"/>
    <dgm:cxn modelId="{98EB9E78-0D46-6646-82BE-99B1877144D6}" type="presParOf" srcId="{8D5192FE-88E5-B748-8144-F37B4C27D000}" destId="{711393EA-5EA6-C84C-9C55-44569A39D318}" srcOrd="0" destOrd="0" presId="urn:microsoft.com/office/officeart/2005/8/layout/list1"/>
    <dgm:cxn modelId="{643D60EE-16F4-6F47-9998-D5D3D33E9D36}" type="presParOf" srcId="{8D5192FE-88E5-B748-8144-F37B4C27D000}" destId="{F1600258-4B56-984C-A555-1528D0BEC4D7}" srcOrd="1" destOrd="0" presId="urn:microsoft.com/office/officeart/2005/8/layout/list1"/>
    <dgm:cxn modelId="{0867C349-8967-7849-80F7-E72B44D9C550}" type="presParOf" srcId="{FCC0633B-6C1C-7D4C-92F7-1ADD40880118}" destId="{9AD88227-B688-644A-8F9D-5DD528F3400E}" srcOrd="5" destOrd="0" presId="urn:microsoft.com/office/officeart/2005/8/layout/list1"/>
    <dgm:cxn modelId="{A7BD01CE-9FB5-5E44-94D4-EC14ED15A024}" type="presParOf" srcId="{FCC0633B-6C1C-7D4C-92F7-1ADD40880118}" destId="{E0C06397-84E7-B741-87C6-30A8FDD1C373}" srcOrd="6" destOrd="0" presId="urn:microsoft.com/office/officeart/2005/8/layout/list1"/>
    <dgm:cxn modelId="{2F272D50-765F-894D-AF15-B40F30955A6C}" type="presParOf" srcId="{FCC0633B-6C1C-7D4C-92F7-1ADD40880118}" destId="{8FE29107-FB95-F846-AD34-F1531564232D}" srcOrd="7" destOrd="0" presId="urn:microsoft.com/office/officeart/2005/8/layout/list1"/>
    <dgm:cxn modelId="{8D72F418-D188-0245-809B-99D06E69576A}" type="presParOf" srcId="{FCC0633B-6C1C-7D4C-92F7-1ADD40880118}" destId="{1E9E6B9F-A553-5949-9A7D-3085A29A3DB0}" srcOrd="8" destOrd="0" presId="urn:microsoft.com/office/officeart/2005/8/layout/list1"/>
    <dgm:cxn modelId="{3855DB86-5949-6E4C-B025-445EB65A3787}" type="presParOf" srcId="{1E9E6B9F-A553-5949-9A7D-3085A29A3DB0}" destId="{5A6D198B-067D-9C4F-9328-710A19E5AF50}" srcOrd="0" destOrd="0" presId="urn:microsoft.com/office/officeart/2005/8/layout/list1"/>
    <dgm:cxn modelId="{0CF42022-3169-2744-A92B-A66E7734CB3E}" type="presParOf" srcId="{1E9E6B9F-A553-5949-9A7D-3085A29A3DB0}" destId="{C79792A3-3DDB-E841-9AD9-747210DE039C}" srcOrd="1" destOrd="0" presId="urn:microsoft.com/office/officeart/2005/8/layout/list1"/>
    <dgm:cxn modelId="{42A703BA-B405-134B-B669-BB765B97AAC0}" type="presParOf" srcId="{FCC0633B-6C1C-7D4C-92F7-1ADD40880118}" destId="{D1EAB316-848B-CE4F-B07C-A285829A129E}" srcOrd="9" destOrd="0" presId="urn:microsoft.com/office/officeart/2005/8/layout/list1"/>
    <dgm:cxn modelId="{297F866A-AE3A-E540-ABBB-29BCF84AF568}" type="presParOf" srcId="{FCC0633B-6C1C-7D4C-92F7-1ADD40880118}" destId="{C658D1E6-30B3-EF4C-AAB2-8E8C723E88B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95DA9A-8B09-4B5B-82A8-57D375226C0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EBFD24-7D50-40E2-8D34-BC7F4FFF7672}">
      <dgm:prSet/>
      <dgm:spPr/>
      <dgm:t>
        <a:bodyPr/>
        <a:lstStyle/>
        <a:p>
          <a:r>
            <a:rPr lang="en-US"/>
            <a:t>Application Isolation</a:t>
          </a:r>
        </a:p>
      </dgm:t>
    </dgm:pt>
    <dgm:pt modelId="{36B93D8B-2407-468E-9431-65149227A03E}" type="parTrans" cxnId="{92F22BCD-E6CC-42F4-8710-83808981605E}">
      <dgm:prSet/>
      <dgm:spPr/>
      <dgm:t>
        <a:bodyPr/>
        <a:lstStyle/>
        <a:p>
          <a:endParaRPr lang="en-US"/>
        </a:p>
      </dgm:t>
    </dgm:pt>
    <dgm:pt modelId="{D5218E7E-EB6D-4D96-A72A-6FD12E76A25D}" type="sibTrans" cxnId="{92F22BCD-E6CC-42F4-8710-83808981605E}">
      <dgm:prSet/>
      <dgm:spPr/>
      <dgm:t>
        <a:bodyPr/>
        <a:lstStyle/>
        <a:p>
          <a:endParaRPr lang="en-US"/>
        </a:p>
      </dgm:t>
    </dgm:pt>
    <dgm:pt modelId="{204F4DD8-37AD-4BF4-A17A-38BF1DCD18E1}">
      <dgm:prSet/>
      <dgm:spPr/>
      <dgm:t>
        <a:bodyPr/>
        <a:lstStyle/>
        <a:p>
          <a:r>
            <a:rPr lang="en-US"/>
            <a:t>Portability</a:t>
          </a:r>
        </a:p>
      </dgm:t>
    </dgm:pt>
    <dgm:pt modelId="{A590F4EE-22AA-4251-9C6B-431806C9E051}" type="parTrans" cxnId="{29E36FA4-BA98-4F71-9408-7F8747759E2C}">
      <dgm:prSet/>
      <dgm:spPr/>
      <dgm:t>
        <a:bodyPr/>
        <a:lstStyle/>
        <a:p>
          <a:endParaRPr lang="en-US"/>
        </a:p>
      </dgm:t>
    </dgm:pt>
    <dgm:pt modelId="{666C1F6B-988F-4C91-B89C-FF7F1DF79A81}" type="sibTrans" cxnId="{29E36FA4-BA98-4F71-9408-7F8747759E2C}">
      <dgm:prSet/>
      <dgm:spPr/>
      <dgm:t>
        <a:bodyPr/>
        <a:lstStyle/>
        <a:p>
          <a:endParaRPr lang="en-US"/>
        </a:p>
      </dgm:t>
    </dgm:pt>
    <dgm:pt modelId="{58CF2D77-04BF-4898-85A5-C3DBD3A64917}">
      <dgm:prSet/>
      <dgm:spPr/>
      <dgm:t>
        <a:bodyPr/>
        <a:lstStyle/>
        <a:p>
          <a:r>
            <a:rPr lang="en-US"/>
            <a:t>Simplified deployment (hybrid, multi-cloud)</a:t>
          </a:r>
        </a:p>
      </dgm:t>
    </dgm:pt>
    <dgm:pt modelId="{F6E11C69-8E6C-4789-B020-3F3A2C5AADA1}" type="parTrans" cxnId="{C8BBCBFE-D182-4434-9CC5-BEA004F3788E}">
      <dgm:prSet/>
      <dgm:spPr/>
      <dgm:t>
        <a:bodyPr/>
        <a:lstStyle/>
        <a:p>
          <a:endParaRPr lang="en-US"/>
        </a:p>
      </dgm:t>
    </dgm:pt>
    <dgm:pt modelId="{BFFC57BE-6B40-43F5-8A5C-A937C125EA45}" type="sibTrans" cxnId="{C8BBCBFE-D182-4434-9CC5-BEA004F3788E}">
      <dgm:prSet/>
      <dgm:spPr/>
      <dgm:t>
        <a:bodyPr/>
        <a:lstStyle/>
        <a:p>
          <a:endParaRPr lang="en-US"/>
        </a:p>
      </dgm:t>
    </dgm:pt>
    <dgm:pt modelId="{F70DB9E5-5DB3-497C-AAA4-CCF2D0BFB773}">
      <dgm:prSet/>
      <dgm:spPr/>
      <dgm:t>
        <a:bodyPr/>
        <a:lstStyle/>
        <a:p>
          <a:r>
            <a:rPr lang="en-US"/>
            <a:t>Consistency</a:t>
          </a:r>
        </a:p>
      </dgm:t>
    </dgm:pt>
    <dgm:pt modelId="{97CCE1A8-A00A-44C8-A813-4706E1BFDAD3}" type="parTrans" cxnId="{11E0B6F8-A33F-4393-9859-9A42F73D4794}">
      <dgm:prSet/>
      <dgm:spPr/>
      <dgm:t>
        <a:bodyPr/>
        <a:lstStyle/>
        <a:p>
          <a:endParaRPr lang="en-US"/>
        </a:p>
      </dgm:t>
    </dgm:pt>
    <dgm:pt modelId="{9E52DBE3-85D3-4A6F-94A7-F61B2948E8DC}" type="sibTrans" cxnId="{11E0B6F8-A33F-4393-9859-9A42F73D4794}">
      <dgm:prSet/>
      <dgm:spPr/>
      <dgm:t>
        <a:bodyPr/>
        <a:lstStyle/>
        <a:p>
          <a:endParaRPr lang="en-US"/>
        </a:p>
      </dgm:t>
    </dgm:pt>
    <dgm:pt modelId="{620ACC06-1B96-455B-AC4B-32AA8D7AD503}">
      <dgm:prSet/>
      <dgm:spPr/>
      <dgm:t>
        <a:bodyPr/>
        <a:lstStyle/>
        <a:p>
          <a:r>
            <a:rPr lang="en-US"/>
            <a:t>Resource efficiency</a:t>
          </a:r>
        </a:p>
      </dgm:t>
    </dgm:pt>
    <dgm:pt modelId="{6FACDD77-0325-4F9E-8D3D-F0E28E0C2231}" type="parTrans" cxnId="{AAC521D4-CAC0-4C8E-900F-50114071AEBB}">
      <dgm:prSet/>
      <dgm:spPr/>
      <dgm:t>
        <a:bodyPr/>
        <a:lstStyle/>
        <a:p>
          <a:endParaRPr lang="en-US"/>
        </a:p>
      </dgm:t>
    </dgm:pt>
    <dgm:pt modelId="{0883629F-F3FC-4DD7-9D1F-69A3028AE86F}" type="sibTrans" cxnId="{AAC521D4-CAC0-4C8E-900F-50114071AEBB}">
      <dgm:prSet/>
      <dgm:spPr/>
      <dgm:t>
        <a:bodyPr/>
        <a:lstStyle/>
        <a:p>
          <a:endParaRPr lang="en-US"/>
        </a:p>
      </dgm:t>
    </dgm:pt>
    <dgm:pt modelId="{E0459B55-6728-43C8-9B6F-058D846BE478}">
      <dgm:prSet/>
      <dgm:spPr/>
      <dgm:t>
        <a:bodyPr/>
        <a:lstStyle/>
        <a:p>
          <a:r>
            <a:rPr lang="en-US"/>
            <a:t>Horizontal Scaling</a:t>
          </a:r>
        </a:p>
      </dgm:t>
    </dgm:pt>
    <dgm:pt modelId="{68E28053-083E-47C7-80F1-42670129717B}" type="parTrans" cxnId="{97F75171-40B3-47C2-9D0F-90A0BF5DC55C}">
      <dgm:prSet/>
      <dgm:spPr/>
      <dgm:t>
        <a:bodyPr/>
        <a:lstStyle/>
        <a:p>
          <a:endParaRPr lang="en-US"/>
        </a:p>
      </dgm:t>
    </dgm:pt>
    <dgm:pt modelId="{CBB16FE3-8BBE-4C4D-B3AB-0822240CBB15}" type="sibTrans" cxnId="{97F75171-40B3-47C2-9D0F-90A0BF5DC55C}">
      <dgm:prSet/>
      <dgm:spPr/>
      <dgm:t>
        <a:bodyPr/>
        <a:lstStyle/>
        <a:p>
          <a:endParaRPr lang="en-US"/>
        </a:p>
      </dgm:t>
    </dgm:pt>
    <dgm:pt modelId="{40E8F31F-252F-4A63-857B-72D8CDEC2343}">
      <dgm:prSet/>
      <dgm:spPr/>
      <dgm:t>
        <a:bodyPr/>
        <a:lstStyle/>
        <a:p>
          <a:r>
            <a:rPr lang="en-US"/>
            <a:t>Rolling Updates</a:t>
          </a:r>
        </a:p>
      </dgm:t>
    </dgm:pt>
    <dgm:pt modelId="{84BEDB5E-E63D-4637-9D79-D9D3BDE07944}" type="parTrans" cxnId="{0AD0850C-65BF-4918-A495-8289F2F187BC}">
      <dgm:prSet/>
      <dgm:spPr/>
      <dgm:t>
        <a:bodyPr/>
        <a:lstStyle/>
        <a:p>
          <a:endParaRPr lang="en-US"/>
        </a:p>
      </dgm:t>
    </dgm:pt>
    <dgm:pt modelId="{86CAC642-DA43-4D24-91B9-D55784617549}" type="sibTrans" cxnId="{0AD0850C-65BF-4918-A495-8289F2F187BC}">
      <dgm:prSet/>
      <dgm:spPr/>
      <dgm:t>
        <a:bodyPr/>
        <a:lstStyle/>
        <a:p>
          <a:endParaRPr lang="en-US"/>
        </a:p>
      </dgm:t>
    </dgm:pt>
    <dgm:pt modelId="{80691229-CB41-4FCB-AA8E-4963CADA2728}" type="pres">
      <dgm:prSet presAssocID="{B895DA9A-8B09-4B5B-82A8-57D375226C06}" presName="root" presStyleCnt="0">
        <dgm:presLayoutVars>
          <dgm:dir/>
          <dgm:resizeHandles val="exact"/>
        </dgm:presLayoutVars>
      </dgm:prSet>
      <dgm:spPr/>
    </dgm:pt>
    <dgm:pt modelId="{C19DADB3-1755-49BF-BAB9-84B30D934B97}" type="pres">
      <dgm:prSet presAssocID="{B895DA9A-8B09-4B5B-82A8-57D375226C06}" presName="container" presStyleCnt="0">
        <dgm:presLayoutVars>
          <dgm:dir/>
          <dgm:resizeHandles val="exact"/>
        </dgm:presLayoutVars>
      </dgm:prSet>
      <dgm:spPr/>
    </dgm:pt>
    <dgm:pt modelId="{9C80B44F-B8FE-46BD-9DBF-7C8394164021}" type="pres">
      <dgm:prSet presAssocID="{4DEBFD24-7D50-40E2-8D34-BC7F4FFF7672}" presName="compNode" presStyleCnt="0"/>
      <dgm:spPr/>
    </dgm:pt>
    <dgm:pt modelId="{96270B69-EFE3-4D2F-8356-E84EA1DE1251}" type="pres">
      <dgm:prSet presAssocID="{4DEBFD24-7D50-40E2-8D34-BC7F4FFF7672}" presName="iconBgRect" presStyleLbl="bgShp" presStyleIdx="0" presStyleCnt="7"/>
      <dgm:spPr/>
    </dgm:pt>
    <dgm:pt modelId="{5FF826F5-4F53-4039-8565-0EA618FE1E0B}" type="pres">
      <dgm:prSet presAssocID="{4DEBFD24-7D50-40E2-8D34-BC7F4FFF767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3B9F5D5-BA69-4A9D-B10B-C521FDE0BA9B}" type="pres">
      <dgm:prSet presAssocID="{4DEBFD24-7D50-40E2-8D34-BC7F4FFF7672}" presName="spaceRect" presStyleCnt="0"/>
      <dgm:spPr/>
    </dgm:pt>
    <dgm:pt modelId="{C1C84285-347F-493C-8294-A7DF34A92AB7}" type="pres">
      <dgm:prSet presAssocID="{4DEBFD24-7D50-40E2-8D34-BC7F4FFF7672}" presName="textRect" presStyleLbl="revTx" presStyleIdx="0" presStyleCnt="7">
        <dgm:presLayoutVars>
          <dgm:chMax val="1"/>
          <dgm:chPref val="1"/>
        </dgm:presLayoutVars>
      </dgm:prSet>
      <dgm:spPr/>
    </dgm:pt>
    <dgm:pt modelId="{EDA558BB-B99C-4421-ADDC-415379212813}" type="pres">
      <dgm:prSet presAssocID="{D5218E7E-EB6D-4D96-A72A-6FD12E76A25D}" presName="sibTrans" presStyleLbl="sibTrans2D1" presStyleIdx="0" presStyleCnt="0"/>
      <dgm:spPr/>
    </dgm:pt>
    <dgm:pt modelId="{F7D2CC2B-AF4E-4ABA-B973-962AEC4BD7CC}" type="pres">
      <dgm:prSet presAssocID="{204F4DD8-37AD-4BF4-A17A-38BF1DCD18E1}" presName="compNode" presStyleCnt="0"/>
      <dgm:spPr/>
    </dgm:pt>
    <dgm:pt modelId="{519B092F-F273-482C-910F-134F63513B0A}" type="pres">
      <dgm:prSet presAssocID="{204F4DD8-37AD-4BF4-A17A-38BF1DCD18E1}" presName="iconBgRect" presStyleLbl="bgShp" presStyleIdx="1" presStyleCnt="7"/>
      <dgm:spPr/>
    </dgm:pt>
    <dgm:pt modelId="{5D77C15E-3E41-4CE9-94A0-F5BFF62C2302}" type="pres">
      <dgm:prSet presAssocID="{204F4DD8-37AD-4BF4-A17A-38BF1DCD18E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C09F79A0-C844-4294-B294-DA1D978EB5C8}" type="pres">
      <dgm:prSet presAssocID="{204F4DD8-37AD-4BF4-A17A-38BF1DCD18E1}" presName="spaceRect" presStyleCnt="0"/>
      <dgm:spPr/>
    </dgm:pt>
    <dgm:pt modelId="{4520450E-8221-4C85-9907-3E0BE2DB44CB}" type="pres">
      <dgm:prSet presAssocID="{204F4DD8-37AD-4BF4-A17A-38BF1DCD18E1}" presName="textRect" presStyleLbl="revTx" presStyleIdx="1" presStyleCnt="7">
        <dgm:presLayoutVars>
          <dgm:chMax val="1"/>
          <dgm:chPref val="1"/>
        </dgm:presLayoutVars>
      </dgm:prSet>
      <dgm:spPr/>
    </dgm:pt>
    <dgm:pt modelId="{7337A41B-AE0A-43A7-B2B3-760C242C85E3}" type="pres">
      <dgm:prSet presAssocID="{666C1F6B-988F-4C91-B89C-FF7F1DF79A81}" presName="sibTrans" presStyleLbl="sibTrans2D1" presStyleIdx="0" presStyleCnt="0"/>
      <dgm:spPr/>
    </dgm:pt>
    <dgm:pt modelId="{D4C6229D-CFF8-46D3-82D2-BD41147FB6F1}" type="pres">
      <dgm:prSet presAssocID="{58CF2D77-04BF-4898-85A5-C3DBD3A64917}" presName="compNode" presStyleCnt="0"/>
      <dgm:spPr/>
    </dgm:pt>
    <dgm:pt modelId="{D8C9E0F6-1977-42D6-9A21-AE2904D4CA43}" type="pres">
      <dgm:prSet presAssocID="{58CF2D77-04BF-4898-85A5-C3DBD3A64917}" presName="iconBgRect" presStyleLbl="bgShp" presStyleIdx="2" presStyleCnt="7"/>
      <dgm:spPr/>
    </dgm:pt>
    <dgm:pt modelId="{F3BE57DF-6AF5-4E55-8AF3-8974048CC62F}" type="pres">
      <dgm:prSet presAssocID="{58CF2D77-04BF-4898-85A5-C3DBD3A6491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1AB9492-03CC-4D39-88E7-BCF019C9F9B8}" type="pres">
      <dgm:prSet presAssocID="{58CF2D77-04BF-4898-85A5-C3DBD3A64917}" presName="spaceRect" presStyleCnt="0"/>
      <dgm:spPr/>
    </dgm:pt>
    <dgm:pt modelId="{24E4914A-E2D0-40E8-B787-80AAE4546C04}" type="pres">
      <dgm:prSet presAssocID="{58CF2D77-04BF-4898-85A5-C3DBD3A64917}" presName="textRect" presStyleLbl="revTx" presStyleIdx="2" presStyleCnt="7">
        <dgm:presLayoutVars>
          <dgm:chMax val="1"/>
          <dgm:chPref val="1"/>
        </dgm:presLayoutVars>
      </dgm:prSet>
      <dgm:spPr/>
    </dgm:pt>
    <dgm:pt modelId="{E0F7E8E7-8BBB-4940-99AE-632483E21358}" type="pres">
      <dgm:prSet presAssocID="{BFFC57BE-6B40-43F5-8A5C-A937C125EA45}" presName="sibTrans" presStyleLbl="sibTrans2D1" presStyleIdx="0" presStyleCnt="0"/>
      <dgm:spPr/>
    </dgm:pt>
    <dgm:pt modelId="{918CD439-10EC-4564-8CCE-6C22B53DA89F}" type="pres">
      <dgm:prSet presAssocID="{F70DB9E5-5DB3-497C-AAA4-CCF2D0BFB773}" presName="compNode" presStyleCnt="0"/>
      <dgm:spPr/>
    </dgm:pt>
    <dgm:pt modelId="{19AB2152-7205-4E30-94D1-3AAE08910691}" type="pres">
      <dgm:prSet presAssocID="{F70DB9E5-5DB3-497C-AAA4-CCF2D0BFB773}" presName="iconBgRect" presStyleLbl="bgShp" presStyleIdx="3" presStyleCnt="7"/>
      <dgm:spPr/>
    </dgm:pt>
    <dgm:pt modelId="{9F960C50-39F0-4073-A454-4D9F7ED78694}" type="pres">
      <dgm:prSet presAssocID="{F70DB9E5-5DB3-497C-AAA4-CCF2D0BFB77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329C53-0446-46DF-915A-D9A41596710A}" type="pres">
      <dgm:prSet presAssocID="{F70DB9E5-5DB3-497C-AAA4-CCF2D0BFB773}" presName="spaceRect" presStyleCnt="0"/>
      <dgm:spPr/>
    </dgm:pt>
    <dgm:pt modelId="{E962AE37-6C6D-4376-992B-059C5A3E6BA1}" type="pres">
      <dgm:prSet presAssocID="{F70DB9E5-5DB3-497C-AAA4-CCF2D0BFB773}" presName="textRect" presStyleLbl="revTx" presStyleIdx="3" presStyleCnt="7">
        <dgm:presLayoutVars>
          <dgm:chMax val="1"/>
          <dgm:chPref val="1"/>
        </dgm:presLayoutVars>
      </dgm:prSet>
      <dgm:spPr/>
    </dgm:pt>
    <dgm:pt modelId="{14848152-C7FF-4A34-949B-697751DFC62D}" type="pres">
      <dgm:prSet presAssocID="{9E52DBE3-85D3-4A6F-94A7-F61B2948E8DC}" presName="sibTrans" presStyleLbl="sibTrans2D1" presStyleIdx="0" presStyleCnt="0"/>
      <dgm:spPr/>
    </dgm:pt>
    <dgm:pt modelId="{58A5AFDE-2101-4AF5-8877-11703823E350}" type="pres">
      <dgm:prSet presAssocID="{620ACC06-1B96-455B-AC4B-32AA8D7AD503}" presName="compNode" presStyleCnt="0"/>
      <dgm:spPr/>
    </dgm:pt>
    <dgm:pt modelId="{51FDF23E-A2EB-43F4-87C9-AA2DBC18379C}" type="pres">
      <dgm:prSet presAssocID="{620ACC06-1B96-455B-AC4B-32AA8D7AD503}" presName="iconBgRect" presStyleLbl="bgShp" presStyleIdx="4" presStyleCnt="7"/>
      <dgm:spPr/>
    </dgm:pt>
    <dgm:pt modelId="{8BEDE589-2C46-4A09-8268-A1D5967102BD}" type="pres">
      <dgm:prSet presAssocID="{620ACC06-1B96-455B-AC4B-32AA8D7AD50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3606078-C0E9-4E0E-8D5A-5DBF38630077}" type="pres">
      <dgm:prSet presAssocID="{620ACC06-1B96-455B-AC4B-32AA8D7AD503}" presName="spaceRect" presStyleCnt="0"/>
      <dgm:spPr/>
    </dgm:pt>
    <dgm:pt modelId="{1AE2E8E2-DA18-4B01-A60F-6AC42D7200B0}" type="pres">
      <dgm:prSet presAssocID="{620ACC06-1B96-455B-AC4B-32AA8D7AD503}" presName="textRect" presStyleLbl="revTx" presStyleIdx="4" presStyleCnt="7">
        <dgm:presLayoutVars>
          <dgm:chMax val="1"/>
          <dgm:chPref val="1"/>
        </dgm:presLayoutVars>
      </dgm:prSet>
      <dgm:spPr/>
    </dgm:pt>
    <dgm:pt modelId="{377BB134-B317-4094-92EB-25131901C716}" type="pres">
      <dgm:prSet presAssocID="{0883629F-F3FC-4DD7-9D1F-69A3028AE86F}" presName="sibTrans" presStyleLbl="sibTrans2D1" presStyleIdx="0" presStyleCnt="0"/>
      <dgm:spPr/>
    </dgm:pt>
    <dgm:pt modelId="{379B7A63-CFE2-40B8-9EAD-7D6D69618FC8}" type="pres">
      <dgm:prSet presAssocID="{E0459B55-6728-43C8-9B6F-058D846BE478}" presName="compNode" presStyleCnt="0"/>
      <dgm:spPr/>
    </dgm:pt>
    <dgm:pt modelId="{DF659BF6-7F8F-4F7C-839E-AD7414924E65}" type="pres">
      <dgm:prSet presAssocID="{E0459B55-6728-43C8-9B6F-058D846BE478}" presName="iconBgRect" presStyleLbl="bgShp" presStyleIdx="5" presStyleCnt="7"/>
      <dgm:spPr/>
    </dgm:pt>
    <dgm:pt modelId="{8DB25257-50D3-4E9C-9418-AC7A51336020}" type="pres">
      <dgm:prSet presAssocID="{E0459B55-6728-43C8-9B6F-058D846BE47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9C3469B-2CF6-4880-B304-D10A194212FD}" type="pres">
      <dgm:prSet presAssocID="{E0459B55-6728-43C8-9B6F-058D846BE478}" presName="spaceRect" presStyleCnt="0"/>
      <dgm:spPr/>
    </dgm:pt>
    <dgm:pt modelId="{ACEF45D7-BFCB-4A27-88A3-B8B21BDFC62E}" type="pres">
      <dgm:prSet presAssocID="{E0459B55-6728-43C8-9B6F-058D846BE478}" presName="textRect" presStyleLbl="revTx" presStyleIdx="5" presStyleCnt="7">
        <dgm:presLayoutVars>
          <dgm:chMax val="1"/>
          <dgm:chPref val="1"/>
        </dgm:presLayoutVars>
      </dgm:prSet>
      <dgm:spPr/>
    </dgm:pt>
    <dgm:pt modelId="{9447DB3B-68D6-4408-8BFB-0E8A283F2338}" type="pres">
      <dgm:prSet presAssocID="{CBB16FE3-8BBE-4C4D-B3AB-0822240CBB15}" presName="sibTrans" presStyleLbl="sibTrans2D1" presStyleIdx="0" presStyleCnt="0"/>
      <dgm:spPr/>
    </dgm:pt>
    <dgm:pt modelId="{65716E20-3D13-469C-B57D-4182BD5A80AB}" type="pres">
      <dgm:prSet presAssocID="{40E8F31F-252F-4A63-857B-72D8CDEC2343}" presName="compNode" presStyleCnt="0"/>
      <dgm:spPr/>
    </dgm:pt>
    <dgm:pt modelId="{9079F4C9-5D0E-4DE2-8869-6730F9E9F105}" type="pres">
      <dgm:prSet presAssocID="{40E8F31F-252F-4A63-857B-72D8CDEC2343}" presName="iconBgRect" presStyleLbl="bgShp" presStyleIdx="6" presStyleCnt="7"/>
      <dgm:spPr/>
    </dgm:pt>
    <dgm:pt modelId="{9820C2F7-6CF5-46A7-A20F-E548C4CA8C7D}" type="pres">
      <dgm:prSet presAssocID="{40E8F31F-252F-4A63-857B-72D8CDEC234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D4C26AF-E73B-4913-8A1D-84FAF76F8266}" type="pres">
      <dgm:prSet presAssocID="{40E8F31F-252F-4A63-857B-72D8CDEC2343}" presName="spaceRect" presStyleCnt="0"/>
      <dgm:spPr/>
    </dgm:pt>
    <dgm:pt modelId="{4FB31904-F841-4CF5-A24C-5CF07053D451}" type="pres">
      <dgm:prSet presAssocID="{40E8F31F-252F-4A63-857B-72D8CDEC234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AD0850C-65BF-4918-A495-8289F2F187BC}" srcId="{B895DA9A-8B09-4B5B-82A8-57D375226C06}" destId="{40E8F31F-252F-4A63-857B-72D8CDEC2343}" srcOrd="6" destOrd="0" parTransId="{84BEDB5E-E63D-4637-9D79-D9D3BDE07944}" sibTransId="{86CAC642-DA43-4D24-91B9-D55784617549}"/>
    <dgm:cxn modelId="{6C1BFC13-8C8A-407F-BE35-03EF119EDD13}" type="presOf" srcId="{E0459B55-6728-43C8-9B6F-058D846BE478}" destId="{ACEF45D7-BFCB-4A27-88A3-B8B21BDFC62E}" srcOrd="0" destOrd="0" presId="urn:microsoft.com/office/officeart/2018/2/layout/IconCircleList"/>
    <dgm:cxn modelId="{B554A819-3E97-4893-8771-6D76D163A63C}" type="presOf" srcId="{D5218E7E-EB6D-4D96-A72A-6FD12E76A25D}" destId="{EDA558BB-B99C-4421-ADDC-415379212813}" srcOrd="0" destOrd="0" presId="urn:microsoft.com/office/officeart/2018/2/layout/IconCircleList"/>
    <dgm:cxn modelId="{ADCE6F3C-D75E-4A47-89F9-755FB198B4CB}" type="presOf" srcId="{58CF2D77-04BF-4898-85A5-C3DBD3A64917}" destId="{24E4914A-E2D0-40E8-B787-80AAE4546C04}" srcOrd="0" destOrd="0" presId="urn:microsoft.com/office/officeart/2018/2/layout/IconCircleList"/>
    <dgm:cxn modelId="{3AFC1642-A0C9-4F05-B818-14F9D829A2B9}" type="presOf" srcId="{40E8F31F-252F-4A63-857B-72D8CDEC2343}" destId="{4FB31904-F841-4CF5-A24C-5CF07053D451}" srcOrd="0" destOrd="0" presId="urn:microsoft.com/office/officeart/2018/2/layout/IconCircleList"/>
    <dgm:cxn modelId="{97F75171-40B3-47C2-9D0F-90A0BF5DC55C}" srcId="{B895DA9A-8B09-4B5B-82A8-57D375226C06}" destId="{E0459B55-6728-43C8-9B6F-058D846BE478}" srcOrd="5" destOrd="0" parTransId="{68E28053-083E-47C7-80F1-42670129717B}" sibTransId="{CBB16FE3-8BBE-4C4D-B3AB-0822240CBB15}"/>
    <dgm:cxn modelId="{28676B86-6153-475D-AF74-398DE60D2CE5}" type="presOf" srcId="{BFFC57BE-6B40-43F5-8A5C-A937C125EA45}" destId="{E0F7E8E7-8BBB-4940-99AE-632483E21358}" srcOrd="0" destOrd="0" presId="urn:microsoft.com/office/officeart/2018/2/layout/IconCircleList"/>
    <dgm:cxn modelId="{CC10C598-8357-497C-B580-ED963D6B879C}" type="presOf" srcId="{F70DB9E5-5DB3-497C-AAA4-CCF2D0BFB773}" destId="{E962AE37-6C6D-4376-992B-059C5A3E6BA1}" srcOrd="0" destOrd="0" presId="urn:microsoft.com/office/officeart/2018/2/layout/IconCircleList"/>
    <dgm:cxn modelId="{29E36FA4-BA98-4F71-9408-7F8747759E2C}" srcId="{B895DA9A-8B09-4B5B-82A8-57D375226C06}" destId="{204F4DD8-37AD-4BF4-A17A-38BF1DCD18E1}" srcOrd="1" destOrd="0" parTransId="{A590F4EE-22AA-4251-9C6B-431806C9E051}" sibTransId="{666C1F6B-988F-4C91-B89C-FF7F1DF79A81}"/>
    <dgm:cxn modelId="{42B2D6B0-53D9-4462-9BCC-C44D2CB4600F}" type="presOf" srcId="{4DEBFD24-7D50-40E2-8D34-BC7F4FFF7672}" destId="{C1C84285-347F-493C-8294-A7DF34A92AB7}" srcOrd="0" destOrd="0" presId="urn:microsoft.com/office/officeart/2018/2/layout/IconCircleList"/>
    <dgm:cxn modelId="{7680CCC0-3E8D-4663-B3F3-5A288E5860D5}" type="presOf" srcId="{CBB16FE3-8BBE-4C4D-B3AB-0822240CBB15}" destId="{9447DB3B-68D6-4408-8BFB-0E8A283F2338}" srcOrd="0" destOrd="0" presId="urn:microsoft.com/office/officeart/2018/2/layout/IconCircleList"/>
    <dgm:cxn modelId="{B8D60BC2-EB87-4485-BD0F-39CAA8ADDAD6}" type="presOf" srcId="{9E52DBE3-85D3-4A6F-94A7-F61B2948E8DC}" destId="{14848152-C7FF-4A34-949B-697751DFC62D}" srcOrd="0" destOrd="0" presId="urn:microsoft.com/office/officeart/2018/2/layout/IconCircleList"/>
    <dgm:cxn modelId="{92F22BCD-E6CC-42F4-8710-83808981605E}" srcId="{B895DA9A-8B09-4B5B-82A8-57D375226C06}" destId="{4DEBFD24-7D50-40E2-8D34-BC7F4FFF7672}" srcOrd="0" destOrd="0" parTransId="{36B93D8B-2407-468E-9431-65149227A03E}" sibTransId="{D5218E7E-EB6D-4D96-A72A-6FD12E76A25D}"/>
    <dgm:cxn modelId="{1AAEE6D1-B91F-4A90-B70E-8EFB48C9AF32}" type="presOf" srcId="{666C1F6B-988F-4C91-B89C-FF7F1DF79A81}" destId="{7337A41B-AE0A-43A7-B2B3-760C242C85E3}" srcOrd="0" destOrd="0" presId="urn:microsoft.com/office/officeart/2018/2/layout/IconCircleList"/>
    <dgm:cxn modelId="{E6EF3AD3-462A-4E8E-A17E-B3A546A55F0F}" type="presOf" srcId="{B895DA9A-8B09-4B5B-82A8-57D375226C06}" destId="{80691229-CB41-4FCB-AA8E-4963CADA2728}" srcOrd="0" destOrd="0" presId="urn:microsoft.com/office/officeart/2018/2/layout/IconCircleList"/>
    <dgm:cxn modelId="{AAC521D4-CAC0-4C8E-900F-50114071AEBB}" srcId="{B895DA9A-8B09-4B5B-82A8-57D375226C06}" destId="{620ACC06-1B96-455B-AC4B-32AA8D7AD503}" srcOrd="4" destOrd="0" parTransId="{6FACDD77-0325-4F9E-8D3D-F0E28E0C2231}" sibTransId="{0883629F-F3FC-4DD7-9D1F-69A3028AE86F}"/>
    <dgm:cxn modelId="{2CB2F3F5-BBD0-4953-8D8B-2D4A15A0EEB4}" type="presOf" srcId="{204F4DD8-37AD-4BF4-A17A-38BF1DCD18E1}" destId="{4520450E-8221-4C85-9907-3E0BE2DB44CB}" srcOrd="0" destOrd="0" presId="urn:microsoft.com/office/officeart/2018/2/layout/IconCircleList"/>
    <dgm:cxn modelId="{11E0B6F8-A33F-4393-9859-9A42F73D4794}" srcId="{B895DA9A-8B09-4B5B-82A8-57D375226C06}" destId="{F70DB9E5-5DB3-497C-AAA4-CCF2D0BFB773}" srcOrd="3" destOrd="0" parTransId="{97CCE1A8-A00A-44C8-A813-4706E1BFDAD3}" sibTransId="{9E52DBE3-85D3-4A6F-94A7-F61B2948E8DC}"/>
    <dgm:cxn modelId="{44E6FBF8-CB78-45FC-82F3-866E8F5DA1CB}" type="presOf" srcId="{0883629F-F3FC-4DD7-9D1F-69A3028AE86F}" destId="{377BB134-B317-4094-92EB-25131901C716}" srcOrd="0" destOrd="0" presId="urn:microsoft.com/office/officeart/2018/2/layout/IconCircleList"/>
    <dgm:cxn modelId="{C8BBCBFE-D182-4434-9CC5-BEA004F3788E}" srcId="{B895DA9A-8B09-4B5B-82A8-57D375226C06}" destId="{58CF2D77-04BF-4898-85A5-C3DBD3A64917}" srcOrd="2" destOrd="0" parTransId="{F6E11C69-8E6C-4789-B020-3F3A2C5AADA1}" sibTransId="{BFFC57BE-6B40-43F5-8A5C-A937C125EA45}"/>
    <dgm:cxn modelId="{3984F6FF-D3A5-41FE-AF2E-5EEDD88ECAEC}" type="presOf" srcId="{620ACC06-1B96-455B-AC4B-32AA8D7AD503}" destId="{1AE2E8E2-DA18-4B01-A60F-6AC42D7200B0}" srcOrd="0" destOrd="0" presId="urn:microsoft.com/office/officeart/2018/2/layout/IconCircleList"/>
    <dgm:cxn modelId="{37F26563-925F-40E5-9755-CB7A2E27777F}" type="presParOf" srcId="{80691229-CB41-4FCB-AA8E-4963CADA2728}" destId="{C19DADB3-1755-49BF-BAB9-84B30D934B97}" srcOrd="0" destOrd="0" presId="urn:microsoft.com/office/officeart/2018/2/layout/IconCircleList"/>
    <dgm:cxn modelId="{023DE005-9BDD-42C3-B71B-0DE08F2256BD}" type="presParOf" srcId="{C19DADB3-1755-49BF-BAB9-84B30D934B97}" destId="{9C80B44F-B8FE-46BD-9DBF-7C8394164021}" srcOrd="0" destOrd="0" presId="urn:microsoft.com/office/officeart/2018/2/layout/IconCircleList"/>
    <dgm:cxn modelId="{A5E4B8EA-D081-4BC2-AA32-FA03E60241EC}" type="presParOf" srcId="{9C80B44F-B8FE-46BD-9DBF-7C8394164021}" destId="{96270B69-EFE3-4D2F-8356-E84EA1DE1251}" srcOrd="0" destOrd="0" presId="urn:microsoft.com/office/officeart/2018/2/layout/IconCircleList"/>
    <dgm:cxn modelId="{3E137F26-F90C-48A3-A908-272B8BAF35B2}" type="presParOf" srcId="{9C80B44F-B8FE-46BD-9DBF-7C8394164021}" destId="{5FF826F5-4F53-4039-8565-0EA618FE1E0B}" srcOrd="1" destOrd="0" presId="urn:microsoft.com/office/officeart/2018/2/layout/IconCircleList"/>
    <dgm:cxn modelId="{9527F7DA-D121-49B0-A836-FB8DA8756999}" type="presParOf" srcId="{9C80B44F-B8FE-46BD-9DBF-7C8394164021}" destId="{23B9F5D5-BA69-4A9D-B10B-C521FDE0BA9B}" srcOrd="2" destOrd="0" presId="urn:microsoft.com/office/officeart/2018/2/layout/IconCircleList"/>
    <dgm:cxn modelId="{90CC355F-C924-4B46-9B31-CE3E12C4FEEC}" type="presParOf" srcId="{9C80B44F-B8FE-46BD-9DBF-7C8394164021}" destId="{C1C84285-347F-493C-8294-A7DF34A92AB7}" srcOrd="3" destOrd="0" presId="urn:microsoft.com/office/officeart/2018/2/layout/IconCircleList"/>
    <dgm:cxn modelId="{26BB4D77-A325-49C4-A28A-B4043A380831}" type="presParOf" srcId="{C19DADB3-1755-49BF-BAB9-84B30D934B97}" destId="{EDA558BB-B99C-4421-ADDC-415379212813}" srcOrd="1" destOrd="0" presId="urn:microsoft.com/office/officeart/2018/2/layout/IconCircleList"/>
    <dgm:cxn modelId="{607CBC21-B720-4097-AE5B-E2C9D7418479}" type="presParOf" srcId="{C19DADB3-1755-49BF-BAB9-84B30D934B97}" destId="{F7D2CC2B-AF4E-4ABA-B973-962AEC4BD7CC}" srcOrd="2" destOrd="0" presId="urn:microsoft.com/office/officeart/2018/2/layout/IconCircleList"/>
    <dgm:cxn modelId="{196D1C15-F1AE-4491-ADAA-79B66ADA4255}" type="presParOf" srcId="{F7D2CC2B-AF4E-4ABA-B973-962AEC4BD7CC}" destId="{519B092F-F273-482C-910F-134F63513B0A}" srcOrd="0" destOrd="0" presId="urn:microsoft.com/office/officeart/2018/2/layout/IconCircleList"/>
    <dgm:cxn modelId="{46A3438D-BB1B-4430-B303-564A928A67A3}" type="presParOf" srcId="{F7D2CC2B-AF4E-4ABA-B973-962AEC4BD7CC}" destId="{5D77C15E-3E41-4CE9-94A0-F5BFF62C2302}" srcOrd="1" destOrd="0" presId="urn:microsoft.com/office/officeart/2018/2/layout/IconCircleList"/>
    <dgm:cxn modelId="{5CB457CD-5567-4FCD-9E2E-8FC810225E95}" type="presParOf" srcId="{F7D2CC2B-AF4E-4ABA-B973-962AEC4BD7CC}" destId="{C09F79A0-C844-4294-B294-DA1D978EB5C8}" srcOrd="2" destOrd="0" presId="urn:microsoft.com/office/officeart/2018/2/layout/IconCircleList"/>
    <dgm:cxn modelId="{EF7BAAF7-AD35-42BC-ACC7-9733387E492E}" type="presParOf" srcId="{F7D2CC2B-AF4E-4ABA-B973-962AEC4BD7CC}" destId="{4520450E-8221-4C85-9907-3E0BE2DB44CB}" srcOrd="3" destOrd="0" presId="urn:microsoft.com/office/officeart/2018/2/layout/IconCircleList"/>
    <dgm:cxn modelId="{B8BB3020-B8B5-476A-A5F8-CB3F5DE9674A}" type="presParOf" srcId="{C19DADB3-1755-49BF-BAB9-84B30D934B97}" destId="{7337A41B-AE0A-43A7-B2B3-760C242C85E3}" srcOrd="3" destOrd="0" presId="urn:microsoft.com/office/officeart/2018/2/layout/IconCircleList"/>
    <dgm:cxn modelId="{3D0B548C-B79A-4EA9-9BEF-EA102700E8B4}" type="presParOf" srcId="{C19DADB3-1755-49BF-BAB9-84B30D934B97}" destId="{D4C6229D-CFF8-46D3-82D2-BD41147FB6F1}" srcOrd="4" destOrd="0" presId="urn:microsoft.com/office/officeart/2018/2/layout/IconCircleList"/>
    <dgm:cxn modelId="{DAB6954C-6373-4AB7-9239-BA4AD2BA01F5}" type="presParOf" srcId="{D4C6229D-CFF8-46D3-82D2-BD41147FB6F1}" destId="{D8C9E0F6-1977-42D6-9A21-AE2904D4CA43}" srcOrd="0" destOrd="0" presId="urn:microsoft.com/office/officeart/2018/2/layout/IconCircleList"/>
    <dgm:cxn modelId="{7056FC8D-1FFA-4B10-8F18-815C96928E80}" type="presParOf" srcId="{D4C6229D-CFF8-46D3-82D2-BD41147FB6F1}" destId="{F3BE57DF-6AF5-4E55-8AF3-8974048CC62F}" srcOrd="1" destOrd="0" presId="urn:microsoft.com/office/officeart/2018/2/layout/IconCircleList"/>
    <dgm:cxn modelId="{F633E055-0D40-48C1-8242-F4F2D5C58A06}" type="presParOf" srcId="{D4C6229D-CFF8-46D3-82D2-BD41147FB6F1}" destId="{31AB9492-03CC-4D39-88E7-BCF019C9F9B8}" srcOrd="2" destOrd="0" presId="urn:microsoft.com/office/officeart/2018/2/layout/IconCircleList"/>
    <dgm:cxn modelId="{6DA22149-7922-44C7-9E02-11E232A8AFAD}" type="presParOf" srcId="{D4C6229D-CFF8-46D3-82D2-BD41147FB6F1}" destId="{24E4914A-E2D0-40E8-B787-80AAE4546C04}" srcOrd="3" destOrd="0" presId="urn:microsoft.com/office/officeart/2018/2/layout/IconCircleList"/>
    <dgm:cxn modelId="{A091BC59-A6C8-437C-9B41-CB2D7D210B2E}" type="presParOf" srcId="{C19DADB3-1755-49BF-BAB9-84B30D934B97}" destId="{E0F7E8E7-8BBB-4940-99AE-632483E21358}" srcOrd="5" destOrd="0" presId="urn:microsoft.com/office/officeart/2018/2/layout/IconCircleList"/>
    <dgm:cxn modelId="{A8B6EBFC-970B-43B9-8095-1CD6724A4192}" type="presParOf" srcId="{C19DADB3-1755-49BF-BAB9-84B30D934B97}" destId="{918CD439-10EC-4564-8CCE-6C22B53DA89F}" srcOrd="6" destOrd="0" presId="urn:microsoft.com/office/officeart/2018/2/layout/IconCircleList"/>
    <dgm:cxn modelId="{61F240EA-FB94-42D5-92A6-72FFE2FFA176}" type="presParOf" srcId="{918CD439-10EC-4564-8CCE-6C22B53DA89F}" destId="{19AB2152-7205-4E30-94D1-3AAE08910691}" srcOrd="0" destOrd="0" presId="urn:microsoft.com/office/officeart/2018/2/layout/IconCircleList"/>
    <dgm:cxn modelId="{E135EAD5-447A-4E54-9FD9-157CB52B7CF4}" type="presParOf" srcId="{918CD439-10EC-4564-8CCE-6C22B53DA89F}" destId="{9F960C50-39F0-4073-A454-4D9F7ED78694}" srcOrd="1" destOrd="0" presId="urn:microsoft.com/office/officeart/2018/2/layout/IconCircleList"/>
    <dgm:cxn modelId="{A8590BD0-AAE1-4D13-8A5E-7C9AEE669B34}" type="presParOf" srcId="{918CD439-10EC-4564-8CCE-6C22B53DA89F}" destId="{89329C53-0446-46DF-915A-D9A41596710A}" srcOrd="2" destOrd="0" presId="urn:microsoft.com/office/officeart/2018/2/layout/IconCircleList"/>
    <dgm:cxn modelId="{349B723A-01E3-4B2D-B6B3-82415F81CDDA}" type="presParOf" srcId="{918CD439-10EC-4564-8CCE-6C22B53DA89F}" destId="{E962AE37-6C6D-4376-992B-059C5A3E6BA1}" srcOrd="3" destOrd="0" presId="urn:microsoft.com/office/officeart/2018/2/layout/IconCircleList"/>
    <dgm:cxn modelId="{0493AD79-4AB2-4F94-8D49-5B5925438781}" type="presParOf" srcId="{C19DADB3-1755-49BF-BAB9-84B30D934B97}" destId="{14848152-C7FF-4A34-949B-697751DFC62D}" srcOrd="7" destOrd="0" presId="urn:microsoft.com/office/officeart/2018/2/layout/IconCircleList"/>
    <dgm:cxn modelId="{EE881F82-BF4D-48CE-97DF-C883EE9CBDD8}" type="presParOf" srcId="{C19DADB3-1755-49BF-BAB9-84B30D934B97}" destId="{58A5AFDE-2101-4AF5-8877-11703823E350}" srcOrd="8" destOrd="0" presId="urn:microsoft.com/office/officeart/2018/2/layout/IconCircleList"/>
    <dgm:cxn modelId="{A0E925C2-EEE8-4B9A-9DDC-C0835860914E}" type="presParOf" srcId="{58A5AFDE-2101-4AF5-8877-11703823E350}" destId="{51FDF23E-A2EB-43F4-87C9-AA2DBC18379C}" srcOrd="0" destOrd="0" presId="urn:microsoft.com/office/officeart/2018/2/layout/IconCircleList"/>
    <dgm:cxn modelId="{05F75FAC-8DE9-449B-9087-1B2E5461C78A}" type="presParOf" srcId="{58A5AFDE-2101-4AF5-8877-11703823E350}" destId="{8BEDE589-2C46-4A09-8268-A1D5967102BD}" srcOrd="1" destOrd="0" presId="urn:microsoft.com/office/officeart/2018/2/layout/IconCircleList"/>
    <dgm:cxn modelId="{D648B831-363F-46D9-9C2B-B912942FAC7D}" type="presParOf" srcId="{58A5AFDE-2101-4AF5-8877-11703823E350}" destId="{B3606078-C0E9-4E0E-8D5A-5DBF38630077}" srcOrd="2" destOrd="0" presId="urn:microsoft.com/office/officeart/2018/2/layout/IconCircleList"/>
    <dgm:cxn modelId="{847753B3-7BE5-464F-B74C-7FCEEEC9F1C5}" type="presParOf" srcId="{58A5AFDE-2101-4AF5-8877-11703823E350}" destId="{1AE2E8E2-DA18-4B01-A60F-6AC42D7200B0}" srcOrd="3" destOrd="0" presId="urn:microsoft.com/office/officeart/2018/2/layout/IconCircleList"/>
    <dgm:cxn modelId="{A591ABAC-DA8F-41B9-9CD0-115E6A3E853E}" type="presParOf" srcId="{C19DADB3-1755-49BF-BAB9-84B30D934B97}" destId="{377BB134-B317-4094-92EB-25131901C716}" srcOrd="9" destOrd="0" presId="urn:microsoft.com/office/officeart/2018/2/layout/IconCircleList"/>
    <dgm:cxn modelId="{FB7B6832-7F52-48BD-896D-A972137964BA}" type="presParOf" srcId="{C19DADB3-1755-49BF-BAB9-84B30D934B97}" destId="{379B7A63-CFE2-40B8-9EAD-7D6D69618FC8}" srcOrd="10" destOrd="0" presId="urn:microsoft.com/office/officeart/2018/2/layout/IconCircleList"/>
    <dgm:cxn modelId="{100C982A-769D-4AC6-B4A3-2BFF994B74F9}" type="presParOf" srcId="{379B7A63-CFE2-40B8-9EAD-7D6D69618FC8}" destId="{DF659BF6-7F8F-4F7C-839E-AD7414924E65}" srcOrd="0" destOrd="0" presId="urn:microsoft.com/office/officeart/2018/2/layout/IconCircleList"/>
    <dgm:cxn modelId="{48DB8B6E-AB11-439A-B00D-8E7AC882E5FE}" type="presParOf" srcId="{379B7A63-CFE2-40B8-9EAD-7D6D69618FC8}" destId="{8DB25257-50D3-4E9C-9418-AC7A51336020}" srcOrd="1" destOrd="0" presId="urn:microsoft.com/office/officeart/2018/2/layout/IconCircleList"/>
    <dgm:cxn modelId="{F333F646-EE80-4B09-A749-0EC10EF2F65E}" type="presParOf" srcId="{379B7A63-CFE2-40B8-9EAD-7D6D69618FC8}" destId="{69C3469B-2CF6-4880-B304-D10A194212FD}" srcOrd="2" destOrd="0" presId="urn:microsoft.com/office/officeart/2018/2/layout/IconCircleList"/>
    <dgm:cxn modelId="{8733284F-3DAB-4F0E-AF6D-2FF78F76DE9C}" type="presParOf" srcId="{379B7A63-CFE2-40B8-9EAD-7D6D69618FC8}" destId="{ACEF45D7-BFCB-4A27-88A3-B8B21BDFC62E}" srcOrd="3" destOrd="0" presId="urn:microsoft.com/office/officeart/2018/2/layout/IconCircleList"/>
    <dgm:cxn modelId="{2ABD3EC6-7426-41CD-A97F-7A98CCD5861E}" type="presParOf" srcId="{C19DADB3-1755-49BF-BAB9-84B30D934B97}" destId="{9447DB3B-68D6-4408-8BFB-0E8A283F2338}" srcOrd="11" destOrd="0" presId="urn:microsoft.com/office/officeart/2018/2/layout/IconCircleList"/>
    <dgm:cxn modelId="{A7E75149-4BB0-4DF2-802D-844561228306}" type="presParOf" srcId="{C19DADB3-1755-49BF-BAB9-84B30D934B97}" destId="{65716E20-3D13-469C-B57D-4182BD5A80AB}" srcOrd="12" destOrd="0" presId="urn:microsoft.com/office/officeart/2018/2/layout/IconCircleList"/>
    <dgm:cxn modelId="{779855E1-06EB-4693-A642-349BA1E5576D}" type="presParOf" srcId="{65716E20-3D13-469C-B57D-4182BD5A80AB}" destId="{9079F4C9-5D0E-4DE2-8869-6730F9E9F105}" srcOrd="0" destOrd="0" presId="urn:microsoft.com/office/officeart/2018/2/layout/IconCircleList"/>
    <dgm:cxn modelId="{ABC7E4C9-9FC3-4746-81B5-E6B201F456CD}" type="presParOf" srcId="{65716E20-3D13-469C-B57D-4182BD5A80AB}" destId="{9820C2F7-6CF5-46A7-A20F-E548C4CA8C7D}" srcOrd="1" destOrd="0" presId="urn:microsoft.com/office/officeart/2018/2/layout/IconCircleList"/>
    <dgm:cxn modelId="{29A9CA16-F4C2-4B1E-A311-DF5C8F0C8598}" type="presParOf" srcId="{65716E20-3D13-469C-B57D-4182BD5A80AB}" destId="{FD4C26AF-E73B-4913-8A1D-84FAF76F8266}" srcOrd="2" destOrd="0" presId="urn:microsoft.com/office/officeart/2018/2/layout/IconCircleList"/>
    <dgm:cxn modelId="{E24BED13-6659-428A-8DD2-60875527D471}" type="presParOf" srcId="{65716E20-3D13-469C-B57D-4182BD5A80AB}" destId="{4FB31904-F841-4CF5-A24C-5CF07053D4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8050B5-75CB-44C3-B1E4-DD74B45246E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222378-7D66-4094-AB23-059142262DD5}">
      <dgm:prSet/>
      <dgm:spPr/>
      <dgm:t>
        <a:bodyPr/>
        <a:lstStyle/>
        <a:p>
          <a:r>
            <a:rPr lang="en-US"/>
            <a:t>High availability (no downtime)</a:t>
          </a:r>
        </a:p>
      </dgm:t>
    </dgm:pt>
    <dgm:pt modelId="{89A79444-8B8B-4422-A05E-5128F53C63D8}" type="parTrans" cxnId="{503292D9-F221-451F-9380-A529DADD5666}">
      <dgm:prSet/>
      <dgm:spPr/>
      <dgm:t>
        <a:bodyPr/>
        <a:lstStyle/>
        <a:p>
          <a:endParaRPr lang="en-US"/>
        </a:p>
      </dgm:t>
    </dgm:pt>
    <dgm:pt modelId="{94C43183-3F59-4604-B4E9-7C84F746000E}" type="sibTrans" cxnId="{503292D9-F221-451F-9380-A529DADD5666}">
      <dgm:prSet/>
      <dgm:spPr/>
      <dgm:t>
        <a:bodyPr/>
        <a:lstStyle/>
        <a:p>
          <a:endParaRPr lang="en-US"/>
        </a:p>
      </dgm:t>
    </dgm:pt>
    <dgm:pt modelId="{681A4CED-8909-4130-8686-9BEC56089521}">
      <dgm:prSet/>
      <dgm:spPr/>
      <dgm:t>
        <a:bodyPr/>
        <a:lstStyle/>
        <a:p>
          <a:r>
            <a:rPr lang="en-US"/>
            <a:t>Scalability (high performance, loads fast, users have high response rate)</a:t>
          </a:r>
        </a:p>
      </dgm:t>
    </dgm:pt>
    <dgm:pt modelId="{41805780-94DF-4130-88E5-5C2CF72FAA1E}" type="parTrans" cxnId="{0DEF5935-5509-4BA2-A785-716AFF2DD58F}">
      <dgm:prSet/>
      <dgm:spPr/>
      <dgm:t>
        <a:bodyPr/>
        <a:lstStyle/>
        <a:p>
          <a:endParaRPr lang="en-US"/>
        </a:p>
      </dgm:t>
    </dgm:pt>
    <dgm:pt modelId="{68DF0001-C90F-4AF4-99A9-69568B3C0413}" type="sibTrans" cxnId="{0DEF5935-5509-4BA2-A785-716AFF2DD58F}">
      <dgm:prSet/>
      <dgm:spPr/>
      <dgm:t>
        <a:bodyPr/>
        <a:lstStyle/>
        <a:p>
          <a:endParaRPr lang="en-US"/>
        </a:p>
      </dgm:t>
    </dgm:pt>
    <dgm:pt modelId="{2082C576-EA5C-4D0E-997D-A8F74E5358BB}">
      <dgm:prSet/>
      <dgm:spPr/>
      <dgm:t>
        <a:bodyPr/>
        <a:lstStyle/>
        <a:p>
          <a:r>
            <a:rPr lang="en-US"/>
            <a:t>Disaster recovery (backup and restore; application doesn’t loose data, application can run from latest state after the recovery)</a:t>
          </a:r>
        </a:p>
      </dgm:t>
    </dgm:pt>
    <dgm:pt modelId="{31A1EAD8-9671-49BB-9FEC-FE033348531D}" type="parTrans" cxnId="{F922F952-2138-4D89-B17C-A1A80863EEE9}">
      <dgm:prSet/>
      <dgm:spPr/>
      <dgm:t>
        <a:bodyPr/>
        <a:lstStyle/>
        <a:p>
          <a:endParaRPr lang="en-US"/>
        </a:p>
      </dgm:t>
    </dgm:pt>
    <dgm:pt modelId="{73726FDE-B28F-4263-9D5F-1B04A1F8300A}" type="sibTrans" cxnId="{F922F952-2138-4D89-B17C-A1A80863EEE9}">
      <dgm:prSet/>
      <dgm:spPr/>
      <dgm:t>
        <a:bodyPr/>
        <a:lstStyle/>
        <a:p>
          <a:endParaRPr lang="en-US"/>
        </a:p>
      </dgm:t>
    </dgm:pt>
    <dgm:pt modelId="{853F0A7D-B1AA-A649-8056-7F5B55DBCF3D}" type="pres">
      <dgm:prSet presAssocID="{EE8050B5-75CB-44C3-B1E4-DD74B45246EA}" presName="vert0" presStyleCnt="0">
        <dgm:presLayoutVars>
          <dgm:dir/>
          <dgm:animOne val="branch"/>
          <dgm:animLvl val="lvl"/>
        </dgm:presLayoutVars>
      </dgm:prSet>
      <dgm:spPr/>
    </dgm:pt>
    <dgm:pt modelId="{826AB3AF-899C-124D-B379-D3F80BAEB4B3}" type="pres">
      <dgm:prSet presAssocID="{37222378-7D66-4094-AB23-059142262DD5}" presName="thickLine" presStyleLbl="alignNode1" presStyleIdx="0" presStyleCnt="3"/>
      <dgm:spPr/>
    </dgm:pt>
    <dgm:pt modelId="{2231E8D7-FEA9-FF42-9DA2-5D4AB3245798}" type="pres">
      <dgm:prSet presAssocID="{37222378-7D66-4094-AB23-059142262DD5}" presName="horz1" presStyleCnt="0"/>
      <dgm:spPr/>
    </dgm:pt>
    <dgm:pt modelId="{3CE032FF-B69A-0C45-B39A-C197EA8988B3}" type="pres">
      <dgm:prSet presAssocID="{37222378-7D66-4094-AB23-059142262DD5}" presName="tx1" presStyleLbl="revTx" presStyleIdx="0" presStyleCnt="3"/>
      <dgm:spPr/>
    </dgm:pt>
    <dgm:pt modelId="{CD9FBFBF-0538-FE4E-9628-E042C2F42508}" type="pres">
      <dgm:prSet presAssocID="{37222378-7D66-4094-AB23-059142262DD5}" presName="vert1" presStyleCnt="0"/>
      <dgm:spPr/>
    </dgm:pt>
    <dgm:pt modelId="{18289F71-FD43-FD4B-8536-58AC22845677}" type="pres">
      <dgm:prSet presAssocID="{681A4CED-8909-4130-8686-9BEC56089521}" presName="thickLine" presStyleLbl="alignNode1" presStyleIdx="1" presStyleCnt="3"/>
      <dgm:spPr/>
    </dgm:pt>
    <dgm:pt modelId="{B86D70A5-A067-CF44-89E8-1F00E0582670}" type="pres">
      <dgm:prSet presAssocID="{681A4CED-8909-4130-8686-9BEC56089521}" presName="horz1" presStyleCnt="0"/>
      <dgm:spPr/>
    </dgm:pt>
    <dgm:pt modelId="{7CA974DB-CCA1-DC4F-BA52-A25013DB9288}" type="pres">
      <dgm:prSet presAssocID="{681A4CED-8909-4130-8686-9BEC56089521}" presName="tx1" presStyleLbl="revTx" presStyleIdx="1" presStyleCnt="3"/>
      <dgm:spPr/>
    </dgm:pt>
    <dgm:pt modelId="{EE0B3BDF-A53D-1440-9606-82386F9DEE86}" type="pres">
      <dgm:prSet presAssocID="{681A4CED-8909-4130-8686-9BEC56089521}" presName="vert1" presStyleCnt="0"/>
      <dgm:spPr/>
    </dgm:pt>
    <dgm:pt modelId="{43D54307-CB95-D74A-A3E9-944556774B12}" type="pres">
      <dgm:prSet presAssocID="{2082C576-EA5C-4D0E-997D-A8F74E5358BB}" presName="thickLine" presStyleLbl="alignNode1" presStyleIdx="2" presStyleCnt="3"/>
      <dgm:spPr/>
    </dgm:pt>
    <dgm:pt modelId="{0320AE75-622B-5449-BE06-99EB28999F46}" type="pres">
      <dgm:prSet presAssocID="{2082C576-EA5C-4D0E-997D-A8F74E5358BB}" presName="horz1" presStyleCnt="0"/>
      <dgm:spPr/>
    </dgm:pt>
    <dgm:pt modelId="{AA346755-1D14-014B-97FB-BB0B9D3C2C08}" type="pres">
      <dgm:prSet presAssocID="{2082C576-EA5C-4D0E-997D-A8F74E5358BB}" presName="tx1" presStyleLbl="revTx" presStyleIdx="2" presStyleCnt="3"/>
      <dgm:spPr/>
    </dgm:pt>
    <dgm:pt modelId="{206B897A-3F4F-8B4F-A4FC-57731AB6E134}" type="pres">
      <dgm:prSet presAssocID="{2082C576-EA5C-4D0E-997D-A8F74E5358BB}" presName="vert1" presStyleCnt="0"/>
      <dgm:spPr/>
    </dgm:pt>
  </dgm:ptLst>
  <dgm:cxnLst>
    <dgm:cxn modelId="{0DEF5935-5509-4BA2-A785-716AFF2DD58F}" srcId="{EE8050B5-75CB-44C3-B1E4-DD74B45246EA}" destId="{681A4CED-8909-4130-8686-9BEC56089521}" srcOrd="1" destOrd="0" parTransId="{41805780-94DF-4130-88E5-5C2CF72FAA1E}" sibTransId="{68DF0001-C90F-4AF4-99A9-69568B3C0413}"/>
    <dgm:cxn modelId="{977FBF46-E3C0-7648-98DD-1E33AC5695BD}" type="presOf" srcId="{EE8050B5-75CB-44C3-B1E4-DD74B45246EA}" destId="{853F0A7D-B1AA-A649-8056-7F5B55DBCF3D}" srcOrd="0" destOrd="0" presId="urn:microsoft.com/office/officeart/2008/layout/LinedList"/>
    <dgm:cxn modelId="{F922F952-2138-4D89-B17C-A1A80863EEE9}" srcId="{EE8050B5-75CB-44C3-B1E4-DD74B45246EA}" destId="{2082C576-EA5C-4D0E-997D-A8F74E5358BB}" srcOrd="2" destOrd="0" parTransId="{31A1EAD8-9671-49BB-9FEC-FE033348531D}" sibTransId="{73726FDE-B28F-4263-9D5F-1B04A1F8300A}"/>
    <dgm:cxn modelId="{14992153-1F14-3F49-8743-F5A2C09E88F5}" type="presOf" srcId="{2082C576-EA5C-4D0E-997D-A8F74E5358BB}" destId="{AA346755-1D14-014B-97FB-BB0B9D3C2C08}" srcOrd="0" destOrd="0" presId="urn:microsoft.com/office/officeart/2008/layout/LinedList"/>
    <dgm:cxn modelId="{8EA5AAA0-09B4-714F-922F-0338A207F87F}" type="presOf" srcId="{37222378-7D66-4094-AB23-059142262DD5}" destId="{3CE032FF-B69A-0C45-B39A-C197EA8988B3}" srcOrd="0" destOrd="0" presId="urn:microsoft.com/office/officeart/2008/layout/LinedList"/>
    <dgm:cxn modelId="{29939BA4-1FAD-5E41-A1B5-09E420C39E60}" type="presOf" srcId="{681A4CED-8909-4130-8686-9BEC56089521}" destId="{7CA974DB-CCA1-DC4F-BA52-A25013DB9288}" srcOrd="0" destOrd="0" presId="urn:microsoft.com/office/officeart/2008/layout/LinedList"/>
    <dgm:cxn modelId="{503292D9-F221-451F-9380-A529DADD5666}" srcId="{EE8050B5-75CB-44C3-B1E4-DD74B45246EA}" destId="{37222378-7D66-4094-AB23-059142262DD5}" srcOrd="0" destOrd="0" parTransId="{89A79444-8B8B-4422-A05E-5128F53C63D8}" sibTransId="{94C43183-3F59-4604-B4E9-7C84F746000E}"/>
    <dgm:cxn modelId="{345D2E2B-1A21-834E-BCCB-D388BDBCD49C}" type="presParOf" srcId="{853F0A7D-B1AA-A649-8056-7F5B55DBCF3D}" destId="{826AB3AF-899C-124D-B379-D3F80BAEB4B3}" srcOrd="0" destOrd="0" presId="urn:microsoft.com/office/officeart/2008/layout/LinedList"/>
    <dgm:cxn modelId="{3EFD3870-EBF8-2F41-A316-44745B7B2AF6}" type="presParOf" srcId="{853F0A7D-B1AA-A649-8056-7F5B55DBCF3D}" destId="{2231E8D7-FEA9-FF42-9DA2-5D4AB3245798}" srcOrd="1" destOrd="0" presId="urn:microsoft.com/office/officeart/2008/layout/LinedList"/>
    <dgm:cxn modelId="{89C4348F-D0B8-594A-8CB0-2213C1A990B2}" type="presParOf" srcId="{2231E8D7-FEA9-FF42-9DA2-5D4AB3245798}" destId="{3CE032FF-B69A-0C45-B39A-C197EA8988B3}" srcOrd="0" destOrd="0" presId="urn:microsoft.com/office/officeart/2008/layout/LinedList"/>
    <dgm:cxn modelId="{A7F965DF-A11D-3549-8994-535135B5FFD8}" type="presParOf" srcId="{2231E8D7-FEA9-FF42-9DA2-5D4AB3245798}" destId="{CD9FBFBF-0538-FE4E-9628-E042C2F42508}" srcOrd="1" destOrd="0" presId="urn:microsoft.com/office/officeart/2008/layout/LinedList"/>
    <dgm:cxn modelId="{0BBE9DA9-B534-8A4C-A096-B610E8DBBAFE}" type="presParOf" srcId="{853F0A7D-B1AA-A649-8056-7F5B55DBCF3D}" destId="{18289F71-FD43-FD4B-8536-58AC22845677}" srcOrd="2" destOrd="0" presId="urn:microsoft.com/office/officeart/2008/layout/LinedList"/>
    <dgm:cxn modelId="{6C243774-C846-E646-8205-623E56C1A160}" type="presParOf" srcId="{853F0A7D-B1AA-A649-8056-7F5B55DBCF3D}" destId="{B86D70A5-A067-CF44-89E8-1F00E0582670}" srcOrd="3" destOrd="0" presId="urn:microsoft.com/office/officeart/2008/layout/LinedList"/>
    <dgm:cxn modelId="{BE6F23B9-21A8-2840-B4AB-47D063F81A00}" type="presParOf" srcId="{B86D70A5-A067-CF44-89E8-1F00E0582670}" destId="{7CA974DB-CCA1-DC4F-BA52-A25013DB9288}" srcOrd="0" destOrd="0" presId="urn:microsoft.com/office/officeart/2008/layout/LinedList"/>
    <dgm:cxn modelId="{9C5A1169-8771-3340-BCE9-1E670532AFC4}" type="presParOf" srcId="{B86D70A5-A067-CF44-89E8-1F00E0582670}" destId="{EE0B3BDF-A53D-1440-9606-82386F9DEE86}" srcOrd="1" destOrd="0" presId="urn:microsoft.com/office/officeart/2008/layout/LinedList"/>
    <dgm:cxn modelId="{C5CD9648-B957-194F-8AFF-7332FD94A80B}" type="presParOf" srcId="{853F0A7D-B1AA-A649-8056-7F5B55DBCF3D}" destId="{43D54307-CB95-D74A-A3E9-944556774B12}" srcOrd="4" destOrd="0" presId="urn:microsoft.com/office/officeart/2008/layout/LinedList"/>
    <dgm:cxn modelId="{A15202A6-B92A-C449-AC81-1045C3EABF68}" type="presParOf" srcId="{853F0A7D-B1AA-A649-8056-7F5B55DBCF3D}" destId="{0320AE75-622B-5449-BE06-99EB28999F46}" srcOrd="5" destOrd="0" presId="urn:microsoft.com/office/officeart/2008/layout/LinedList"/>
    <dgm:cxn modelId="{86B49519-069F-B54F-8A47-ABC59A5B2292}" type="presParOf" srcId="{0320AE75-622B-5449-BE06-99EB28999F46}" destId="{AA346755-1D14-014B-97FB-BB0B9D3C2C08}" srcOrd="0" destOrd="0" presId="urn:microsoft.com/office/officeart/2008/layout/LinedList"/>
    <dgm:cxn modelId="{EE8B338B-B65E-8A47-BE8D-E7239FE5D99C}" type="presParOf" srcId="{0320AE75-622B-5449-BE06-99EB28999F46}" destId="{206B897A-3F4F-8B4F-A4FC-57731AB6E1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1D3B8B-FEA5-4791-ABF2-1E2FE9CA0C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3B95D3-6CD6-4C59-832E-74C3BEAF8374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Pods</a:t>
          </a:r>
          <a:r>
            <a:rPr lang="en-US" dirty="0"/>
            <a:t>: abstraction over containers</a:t>
          </a:r>
        </a:p>
      </dgm:t>
    </dgm:pt>
    <dgm:pt modelId="{727BA07E-C9BD-4F67-848C-10E65CD97791}" type="parTrans" cxnId="{C6D5785C-86BD-4176-90AF-211E3B117229}">
      <dgm:prSet/>
      <dgm:spPr/>
      <dgm:t>
        <a:bodyPr/>
        <a:lstStyle/>
        <a:p>
          <a:endParaRPr lang="en-US"/>
        </a:p>
      </dgm:t>
    </dgm:pt>
    <dgm:pt modelId="{9AE3A9F7-F260-443C-A0BD-CAB5FA53AE96}" type="sibTrans" cxnId="{C6D5785C-86BD-4176-90AF-211E3B117229}">
      <dgm:prSet/>
      <dgm:spPr/>
      <dgm:t>
        <a:bodyPr/>
        <a:lstStyle/>
        <a:p>
          <a:endParaRPr lang="en-US"/>
        </a:p>
      </dgm:t>
    </dgm:pt>
    <dgm:pt modelId="{8E5F0EC6-D9DB-44CF-95B8-0EB3A16CB8B1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Service</a:t>
          </a:r>
          <a:r>
            <a:rPr lang="en-US" dirty="0"/>
            <a:t>: persistent IP + load balancer tied to a pod</a:t>
          </a:r>
        </a:p>
      </dgm:t>
    </dgm:pt>
    <dgm:pt modelId="{99975050-1CB4-4696-BBE6-53656629BA58}" type="parTrans" cxnId="{5C8C7BFF-4B4C-4D60-B916-BC0A5CFA0D88}">
      <dgm:prSet/>
      <dgm:spPr/>
      <dgm:t>
        <a:bodyPr/>
        <a:lstStyle/>
        <a:p>
          <a:endParaRPr lang="en-US"/>
        </a:p>
      </dgm:t>
    </dgm:pt>
    <dgm:pt modelId="{2222C1F8-5542-48F7-9E7D-3554BF5ACDB2}" type="sibTrans" cxnId="{5C8C7BFF-4B4C-4D60-B916-BC0A5CFA0D88}">
      <dgm:prSet/>
      <dgm:spPr/>
      <dgm:t>
        <a:bodyPr/>
        <a:lstStyle/>
        <a:p>
          <a:endParaRPr lang="en-US"/>
        </a:p>
      </dgm:t>
    </dgm:pt>
    <dgm:pt modelId="{9117A0C7-CDFD-49A2-A55C-BA3D7DB59DC2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Ingress</a:t>
          </a:r>
          <a:r>
            <a:rPr lang="en-US" dirty="0"/>
            <a:t>: a type of service that routes traffic into cluster </a:t>
          </a:r>
        </a:p>
      </dgm:t>
    </dgm:pt>
    <dgm:pt modelId="{BD8AA21D-5602-4B3C-95FA-F8521B76A536}" type="parTrans" cxnId="{BE98F461-13BC-40E5-A9AE-AC4EA9D96EEA}">
      <dgm:prSet/>
      <dgm:spPr/>
      <dgm:t>
        <a:bodyPr/>
        <a:lstStyle/>
        <a:p>
          <a:endParaRPr lang="en-US"/>
        </a:p>
      </dgm:t>
    </dgm:pt>
    <dgm:pt modelId="{14491D03-6BAD-4413-AC0B-656BF60EDACD}" type="sibTrans" cxnId="{BE98F461-13BC-40E5-A9AE-AC4EA9D96EEA}">
      <dgm:prSet/>
      <dgm:spPr/>
      <dgm:t>
        <a:bodyPr/>
        <a:lstStyle/>
        <a:p>
          <a:endParaRPr lang="en-US"/>
        </a:p>
      </dgm:t>
    </dgm:pt>
    <dgm:pt modelId="{1EE8ADA1-05D9-4B84-BA98-FF79265DD459}">
      <dgm:prSet/>
      <dgm:spPr/>
      <dgm:t>
        <a:bodyPr/>
        <a:lstStyle/>
        <a:p>
          <a:r>
            <a:rPr lang="en-US" dirty="0" err="1">
              <a:solidFill>
                <a:schemeClr val="accent1"/>
              </a:solidFill>
            </a:rPr>
            <a:t>ConfigMap</a:t>
          </a:r>
          <a:r>
            <a:rPr lang="en-US" dirty="0"/>
            <a:t>: configuration for services</a:t>
          </a:r>
        </a:p>
      </dgm:t>
    </dgm:pt>
    <dgm:pt modelId="{F40F6283-9545-447D-BC59-F06EC55BBBF5}" type="parTrans" cxnId="{BA9F568B-F4C9-42FF-936E-D4F1304FC556}">
      <dgm:prSet/>
      <dgm:spPr/>
      <dgm:t>
        <a:bodyPr/>
        <a:lstStyle/>
        <a:p>
          <a:endParaRPr lang="en-US"/>
        </a:p>
      </dgm:t>
    </dgm:pt>
    <dgm:pt modelId="{F547C192-F382-4611-8E37-1D5D26986907}" type="sibTrans" cxnId="{BA9F568B-F4C9-42FF-936E-D4F1304FC556}">
      <dgm:prSet/>
      <dgm:spPr/>
      <dgm:t>
        <a:bodyPr/>
        <a:lstStyle/>
        <a:p>
          <a:endParaRPr lang="en-US"/>
        </a:p>
      </dgm:t>
    </dgm:pt>
    <dgm:pt modelId="{3ACA57E3-1770-4753-A2DA-241148891060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Secrets</a:t>
          </a:r>
          <a:r>
            <a:rPr lang="en-US" dirty="0"/>
            <a:t>: manages secrets like authentication credentials</a:t>
          </a:r>
        </a:p>
      </dgm:t>
    </dgm:pt>
    <dgm:pt modelId="{8F581BA3-0A5F-4197-B9AE-F9940C7B47C3}" type="parTrans" cxnId="{63EF11ED-803B-429E-965B-C1814EA073DE}">
      <dgm:prSet/>
      <dgm:spPr/>
      <dgm:t>
        <a:bodyPr/>
        <a:lstStyle/>
        <a:p>
          <a:endParaRPr lang="en-US"/>
        </a:p>
      </dgm:t>
    </dgm:pt>
    <dgm:pt modelId="{B8584F3A-2C8E-4B28-AD30-CE99EEBAF1C1}" type="sibTrans" cxnId="{63EF11ED-803B-429E-965B-C1814EA073DE}">
      <dgm:prSet/>
      <dgm:spPr/>
      <dgm:t>
        <a:bodyPr/>
        <a:lstStyle/>
        <a:p>
          <a:endParaRPr lang="en-US"/>
        </a:p>
      </dgm:t>
    </dgm:pt>
    <dgm:pt modelId="{9705E3BC-777D-4A76-9477-BF7CF7DD924F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Volumes</a:t>
          </a:r>
          <a:r>
            <a:rPr lang="en-US" dirty="0"/>
            <a:t>: data persistence for the pod, like an external hard drive</a:t>
          </a:r>
        </a:p>
      </dgm:t>
    </dgm:pt>
    <dgm:pt modelId="{4710670A-0167-4546-9640-A16CD6302860}" type="parTrans" cxnId="{7C29EBAB-470E-4AB7-BD03-51DDBF8CB4C1}">
      <dgm:prSet/>
      <dgm:spPr/>
      <dgm:t>
        <a:bodyPr/>
        <a:lstStyle/>
        <a:p>
          <a:endParaRPr lang="en-US"/>
        </a:p>
      </dgm:t>
    </dgm:pt>
    <dgm:pt modelId="{81751A24-438D-4C84-8610-5FC75BC632AC}" type="sibTrans" cxnId="{7C29EBAB-470E-4AB7-BD03-51DDBF8CB4C1}">
      <dgm:prSet/>
      <dgm:spPr/>
      <dgm:t>
        <a:bodyPr/>
        <a:lstStyle/>
        <a:p>
          <a:endParaRPr lang="en-US"/>
        </a:p>
      </dgm:t>
    </dgm:pt>
    <dgm:pt modelId="{59752D45-DE0E-411D-80E0-00C0422C3C8D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Deployments</a:t>
          </a:r>
          <a:r>
            <a:rPr lang="en-US" dirty="0"/>
            <a:t>: replicating mechanism for pods </a:t>
          </a:r>
        </a:p>
      </dgm:t>
    </dgm:pt>
    <dgm:pt modelId="{3F245E26-5041-4E1E-82A1-D7D505E79A90}" type="parTrans" cxnId="{2253D110-CFAE-4255-BCD4-774AC26E02D8}">
      <dgm:prSet/>
      <dgm:spPr/>
      <dgm:t>
        <a:bodyPr/>
        <a:lstStyle/>
        <a:p>
          <a:endParaRPr lang="en-US"/>
        </a:p>
      </dgm:t>
    </dgm:pt>
    <dgm:pt modelId="{0D590B90-C583-4AA2-AD96-61DBEF4F48AD}" type="sibTrans" cxnId="{2253D110-CFAE-4255-BCD4-774AC26E02D8}">
      <dgm:prSet/>
      <dgm:spPr/>
      <dgm:t>
        <a:bodyPr/>
        <a:lstStyle/>
        <a:p>
          <a:endParaRPr lang="en-US"/>
        </a:p>
      </dgm:t>
    </dgm:pt>
    <dgm:pt modelId="{37A23540-CC15-4DAA-B9A7-E0B55F9493F3}">
      <dgm:prSet/>
      <dgm:spPr/>
      <dgm:t>
        <a:bodyPr/>
        <a:lstStyle/>
        <a:p>
          <a:r>
            <a:rPr lang="en-US" dirty="0" err="1">
              <a:solidFill>
                <a:schemeClr val="accent1"/>
              </a:solidFill>
            </a:rPr>
            <a:t>StatefulSets</a:t>
          </a:r>
          <a:r>
            <a:rPr lang="en-US" dirty="0"/>
            <a:t>: replicating mechanism for stateful components</a:t>
          </a:r>
        </a:p>
      </dgm:t>
    </dgm:pt>
    <dgm:pt modelId="{9685E1E8-92B1-456A-88D2-5758EAC19134}" type="parTrans" cxnId="{571C9527-9B1E-4797-A3CD-DC3A2AAE395B}">
      <dgm:prSet/>
      <dgm:spPr/>
      <dgm:t>
        <a:bodyPr/>
        <a:lstStyle/>
        <a:p>
          <a:endParaRPr lang="en-US"/>
        </a:p>
      </dgm:t>
    </dgm:pt>
    <dgm:pt modelId="{4B6A3E83-11D7-40FC-B9C4-6F37E7160245}" type="sibTrans" cxnId="{571C9527-9B1E-4797-A3CD-DC3A2AAE395B}">
      <dgm:prSet/>
      <dgm:spPr/>
      <dgm:t>
        <a:bodyPr/>
        <a:lstStyle/>
        <a:p>
          <a:endParaRPr lang="en-US"/>
        </a:p>
      </dgm:t>
    </dgm:pt>
    <dgm:pt modelId="{71252BEE-191C-CA4B-B0C1-D8343E12226A}" type="pres">
      <dgm:prSet presAssocID="{D41D3B8B-FEA5-4791-ABF2-1E2FE9CA0CF5}" presName="vert0" presStyleCnt="0">
        <dgm:presLayoutVars>
          <dgm:dir/>
          <dgm:animOne val="branch"/>
          <dgm:animLvl val="lvl"/>
        </dgm:presLayoutVars>
      </dgm:prSet>
      <dgm:spPr/>
    </dgm:pt>
    <dgm:pt modelId="{83062399-02F0-834F-8886-B1CF08676E9B}" type="pres">
      <dgm:prSet presAssocID="{293B95D3-6CD6-4C59-832E-74C3BEAF8374}" presName="thickLine" presStyleLbl="alignNode1" presStyleIdx="0" presStyleCnt="8"/>
      <dgm:spPr/>
    </dgm:pt>
    <dgm:pt modelId="{6E847B18-DC2B-8344-9977-359AB0E8DC62}" type="pres">
      <dgm:prSet presAssocID="{293B95D3-6CD6-4C59-832E-74C3BEAF8374}" presName="horz1" presStyleCnt="0"/>
      <dgm:spPr/>
    </dgm:pt>
    <dgm:pt modelId="{4E10F544-4D36-1746-93E2-6CE167BB4B8B}" type="pres">
      <dgm:prSet presAssocID="{293B95D3-6CD6-4C59-832E-74C3BEAF8374}" presName="tx1" presStyleLbl="revTx" presStyleIdx="0" presStyleCnt="8"/>
      <dgm:spPr/>
    </dgm:pt>
    <dgm:pt modelId="{57E7B3C6-4100-014A-8AAB-A7F4AC9185F5}" type="pres">
      <dgm:prSet presAssocID="{293B95D3-6CD6-4C59-832E-74C3BEAF8374}" presName="vert1" presStyleCnt="0"/>
      <dgm:spPr/>
    </dgm:pt>
    <dgm:pt modelId="{51A27400-53B9-DB4C-BA0D-F1923EE4BB8C}" type="pres">
      <dgm:prSet presAssocID="{8E5F0EC6-D9DB-44CF-95B8-0EB3A16CB8B1}" presName="thickLine" presStyleLbl="alignNode1" presStyleIdx="1" presStyleCnt="8"/>
      <dgm:spPr/>
    </dgm:pt>
    <dgm:pt modelId="{42580DE0-FF46-5042-AA48-9D3AA82C1FDE}" type="pres">
      <dgm:prSet presAssocID="{8E5F0EC6-D9DB-44CF-95B8-0EB3A16CB8B1}" presName="horz1" presStyleCnt="0"/>
      <dgm:spPr/>
    </dgm:pt>
    <dgm:pt modelId="{BC06EA3E-AE02-294F-A785-DDF0B9A40AAB}" type="pres">
      <dgm:prSet presAssocID="{8E5F0EC6-D9DB-44CF-95B8-0EB3A16CB8B1}" presName="tx1" presStyleLbl="revTx" presStyleIdx="1" presStyleCnt="8"/>
      <dgm:spPr/>
    </dgm:pt>
    <dgm:pt modelId="{7D601D6D-C8E4-C04A-9AC8-D2DDA1750967}" type="pres">
      <dgm:prSet presAssocID="{8E5F0EC6-D9DB-44CF-95B8-0EB3A16CB8B1}" presName="vert1" presStyleCnt="0"/>
      <dgm:spPr/>
    </dgm:pt>
    <dgm:pt modelId="{5F2FEA9C-0240-D44D-B8DB-384B7B044961}" type="pres">
      <dgm:prSet presAssocID="{9117A0C7-CDFD-49A2-A55C-BA3D7DB59DC2}" presName="thickLine" presStyleLbl="alignNode1" presStyleIdx="2" presStyleCnt="8"/>
      <dgm:spPr/>
    </dgm:pt>
    <dgm:pt modelId="{846C4AD5-7D3E-5940-B829-E05A82907A2F}" type="pres">
      <dgm:prSet presAssocID="{9117A0C7-CDFD-49A2-A55C-BA3D7DB59DC2}" presName="horz1" presStyleCnt="0"/>
      <dgm:spPr/>
    </dgm:pt>
    <dgm:pt modelId="{6513BDA9-0297-BB43-86DC-1DD021922182}" type="pres">
      <dgm:prSet presAssocID="{9117A0C7-CDFD-49A2-A55C-BA3D7DB59DC2}" presName="tx1" presStyleLbl="revTx" presStyleIdx="2" presStyleCnt="8"/>
      <dgm:spPr/>
    </dgm:pt>
    <dgm:pt modelId="{E48A19B0-F3FC-1E47-A42C-D5A49F5BDBC5}" type="pres">
      <dgm:prSet presAssocID="{9117A0C7-CDFD-49A2-A55C-BA3D7DB59DC2}" presName="vert1" presStyleCnt="0"/>
      <dgm:spPr/>
    </dgm:pt>
    <dgm:pt modelId="{DCA4D24C-41C7-CD4D-906C-F9B81A301C03}" type="pres">
      <dgm:prSet presAssocID="{1EE8ADA1-05D9-4B84-BA98-FF79265DD459}" presName="thickLine" presStyleLbl="alignNode1" presStyleIdx="3" presStyleCnt="8"/>
      <dgm:spPr/>
    </dgm:pt>
    <dgm:pt modelId="{4F0AE20E-4516-8E40-B201-6A1CEF68D1AF}" type="pres">
      <dgm:prSet presAssocID="{1EE8ADA1-05D9-4B84-BA98-FF79265DD459}" presName="horz1" presStyleCnt="0"/>
      <dgm:spPr/>
    </dgm:pt>
    <dgm:pt modelId="{5777217A-8F98-E440-B900-6C3A00732597}" type="pres">
      <dgm:prSet presAssocID="{1EE8ADA1-05D9-4B84-BA98-FF79265DD459}" presName="tx1" presStyleLbl="revTx" presStyleIdx="3" presStyleCnt="8"/>
      <dgm:spPr/>
    </dgm:pt>
    <dgm:pt modelId="{DB2A9AB0-B707-014E-B327-8D3E30CC87BB}" type="pres">
      <dgm:prSet presAssocID="{1EE8ADA1-05D9-4B84-BA98-FF79265DD459}" presName="vert1" presStyleCnt="0"/>
      <dgm:spPr/>
    </dgm:pt>
    <dgm:pt modelId="{42B9B3F0-AAB8-E34C-8F3F-8BAF8E2746E0}" type="pres">
      <dgm:prSet presAssocID="{3ACA57E3-1770-4753-A2DA-241148891060}" presName="thickLine" presStyleLbl="alignNode1" presStyleIdx="4" presStyleCnt="8"/>
      <dgm:spPr/>
    </dgm:pt>
    <dgm:pt modelId="{8D53F8C4-4D6D-0A45-A45B-9BA5C1FB8B86}" type="pres">
      <dgm:prSet presAssocID="{3ACA57E3-1770-4753-A2DA-241148891060}" presName="horz1" presStyleCnt="0"/>
      <dgm:spPr/>
    </dgm:pt>
    <dgm:pt modelId="{812BAFEC-0613-F14E-ABFC-6C5F3FFF6541}" type="pres">
      <dgm:prSet presAssocID="{3ACA57E3-1770-4753-A2DA-241148891060}" presName="tx1" presStyleLbl="revTx" presStyleIdx="4" presStyleCnt="8"/>
      <dgm:spPr/>
    </dgm:pt>
    <dgm:pt modelId="{67765925-E664-E149-AA64-3732AFBBCEB8}" type="pres">
      <dgm:prSet presAssocID="{3ACA57E3-1770-4753-A2DA-241148891060}" presName="vert1" presStyleCnt="0"/>
      <dgm:spPr/>
    </dgm:pt>
    <dgm:pt modelId="{C0A33972-D70A-D14E-B83E-B67D887FC0D2}" type="pres">
      <dgm:prSet presAssocID="{9705E3BC-777D-4A76-9477-BF7CF7DD924F}" presName="thickLine" presStyleLbl="alignNode1" presStyleIdx="5" presStyleCnt="8"/>
      <dgm:spPr/>
    </dgm:pt>
    <dgm:pt modelId="{7B3480DE-D0AF-2A45-89BF-EE666F1990EB}" type="pres">
      <dgm:prSet presAssocID="{9705E3BC-777D-4A76-9477-BF7CF7DD924F}" presName="horz1" presStyleCnt="0"/>
      <dgm:spPr/>
    </dgm:pt>
    <dgm:pt modelId="{7C48B599-8F9A-4041-AD05-FF7427DCA376}" type="pres">
      <dgm:prSet presAssocID="{9705E3BC-777D-4A76-9477-BF7CF7DD924F}" presName="tx1" presStyleLbl="revTx" presStyleIdx="5" presStyleCnt="8"/>
      <dgm:spPr/>
    </dgm:pt>
    <dgm:pt modelId="{A531FA68-5239-204B-9D8D-B20DAE18DC16}" type="pres">
      <dgm:prSet presAssocID="{9705E3BC-777D-4A76-9477-BF7CF7DD924F}" presName="vert1" presStyleCnt="0"/>
      <dgm:spPr/>
    </dgm:pt>
    <dgm:pt modelId="{EDBE6BCB-114C-FE41-AE84-8A6BBDDB4A41}" type="pres">
      <dgm:prSet presAssocID="{59752D45-DE0E-411D-80E0-00C0422C3C8D}" presName="thickLine" presStyleLbl="alignNode1" presStyleIdx="6" presStyleCnt="8"/>
      <dgm:spPr/>
    </dgm:pt>
    <dgm:pt modelId="{318CEED1-C7D6-6C42-AADD-9F287CFD8096}" type="pres">
      <dgm:prSet presAssocID="{59752D45-DE0E-411D-80E0-00C0422C3C8D}" presName="horz1" presStyleCnt="0"/>
      <dgm:spPr/>
    </dgm:pt>
    <dgm:pt modelId="{31A47197-0D77-2044-9E17-F6E27A39EEA6}" type="pres">
      <dgm:prSet presAssocID="{59752D45-DE0E-411D-80E0-00C0422C3C8D}" presName="tx1" presStyleLbl="revTx" presStyleIdx="6" presStyleCnt="8"/>
      <dgm:spPr/>
    </dgm:pt>
    <dgm:pt modelId="{328E10F6-B4D3-CB40-A0E8-D8BC73D59BA3}" type="pres">
      <dgm:prSet presAssocID="{59752D45-DE0E-411D-80E0-00C0422C3C8D}" presName="vert1" presStyleCnt="0"/>
      <dgm:spPr/>
    </dgm:pt>
    <dgm:pt modelId="{5AABD52A-CD54-FB4F-9B1B-70BBC5D07BE7}" type="pres">
      <dgm:prSet presAssocID="{37A23540-CC15-4DAA-B9A7-E0B55F9493F3}" presName="thickLine" presStyleLbl="alignNode1" presStyleIdx="7" presStyleCnt="8"/>
      <dgm:spPr/>
    </dgm:pt>
    <dgm:pt modelId="{3A20B878-5F73-4F4C-9011-80D066102FC7}" type="pres">
      <dgm:prSet presAssocID="{37A23540-CC15-4DAA-B9A7-E0B55F9493F3}" presName="horz1" presStyleCnt="0"/>
      <dgm:spPr/>
    </dgm:pt>
    <dgm:pt modelId="{5EDBFE8F-64A0-C949-B7B8-000748DCAD46}" type="pres">
      <dgm:prSet presAssocID="{37A23540-CC15-4DAA-B9A7-E0B55F9493F3}" presName="tx1" presStyleLbl="revTx" presStyleIdx="7" presStyleCnt="8"/>
      <dgm:spPr/>
    </dgm:pt>
    <dgm:pt modelId="{084C62D6-862A-DB4C-AFB8-08788F51AC05}" type="pres">
      <dgm:prSet presAssocID="{37A23540-CC15-4DAA-B9A7-E0B55F9493F3}" presName="vert1" presStyleCnt="0"/>
      <dgm:spPr/>
    </dgm:pt>
  </dgm:ptLst>
  <dgm:cxnLst>
    <dgm:cxn modelId="{2ECB1404-CF16-9B4B-BE52-6177DE540372}" type="presOf" srcId="{59752D45-DE0E-411D-80E0-00C0422C3C8D}" destId="{31A47197-0D77-2044-9E17-F6E27A39EEA6}" srcOrd="0" destOrd="0" presId="urn:microsoft.com/office/officeart/2008/layout/LinedList"/>
    <dgm:cxn modelId="{2253D110-CFAE-4255-BCD4-774AC26E02D8}" srcId="{D41D3B8B-FEA5-4791-ABF2-1E2FE9CA0CF5}" destId="{59752D45-DE0E-411D-80E0-00C0422C3C8D}" srcOrd="6" destOrd="0" parTransId="{3F245E26-5041-4E1E-82A1-D7D505E79A90}" sibTransId="{0D590B90-C583-4AA2-AD96-61DBEF4F48AD}"/>
    <dgm:cxn modelId="{E99C8011-19D0-FE4E-8E60-CBA95E75673F}" type="presOf" srcId="{8E5F0EC6-D9DB-44CF-95B8-0EB3A16CB8B1}" destId="{BC06EA3E-AE02-294F-A785-DDF0B9A40AAB}" srcOrd="0" destOrd="0" presId="urn:microsoft.com/office/officeart/2008/layout/LinedList"/>
    <dgm:cxn modelId="{3174E125-1171-264D-8F78-95F59F0AADAE}" type="presOf" srcId="{37A23540-CC15-4DAA-B9A7-E0B55F9493F3}" destId="{5EDBFE8F-64A0-C949-B7B8-000748DCAD46}" srcOrd="0" destOrd="0" presId="urn:microsoft.com/office/officeart/2008/layout/LinedList"/>
    <dgm:cxn modelId="{571C9527-9B1E-4797-A3CD-DC3A2AAE395B}" srcId="{D41D3B8B-FEA5-4791-ABF2-1E2FE9CA0CF5}" destId="{37A23540-CC15-4DAA-B9A7-E0B55F9493F3}" srcOrd="7" destOrd="0" parTransId="{9685E1E8-92B1-456A-88D2-5758EAC19134}" sibTransId="{4B6A3E83-11D7-40FC-B9C4-6F37E7160245}"/>
    <dgm:cxn modelId="{95D41640-C2DC-2144-86FC-03A0B8CA46B4}" type="presOf" srcId="{9117A0C7-CDFD-49A2-A55C-BA3D7DB59DC2}" destId="{6513BDA9-0297-BB43-86DC-1DD021922182}" srcOrd="0" destOrd="0" presId="urn:microsoft.com/office/officeart/2008/layout/LinedList"/>
    <dgm:cxn modelId="{C6D5785C-86BD-4176-90AF-211E3B117229}" srcId="{D41D3B8B-FEA5-4791-ABF2-1E2FE9CA0CF5}" destId="{293B95D3-6CD6-4C59-832E-74C3BEAF8374}" srcOrd="0" destOrd="0" parTransId="{727BA07E-C9BD-4F67-848C-10E65CD97791}" sibTransId="{9AE3A9F7-F260-443C-A0BD-CAB5FA53AE96}"/>
    <dgm:cxn modelId="{BE98F461-13BC-40E5-A9AE-AC4EA9D96EEA}" srcId="{D41D3B8B-FEA5-4791-ABF2-1E2FE9CA0CF5}" destId="{9117A0C7-CDFD-49A2-A55C-BA3D7DB59DC2}" srcOrd="2" destOrd="0" parTransId="{BD8AA21D-5602-4B3C-95FA-F8521B76A536}" sibTransId="{14491D03-6BAD-4413-AC0B-656BF60EDACD}"/>
    <dgm:cxn modelId="{CB90D768-707B-054A-9739-AAA5D5993EF8}" type="presOf" srcId="{D41D3B8B-FEA5-4791-ABF2-1E2FE9CA0CF5}" destId="{71252BEE-191C-CA4B-B0C1-D8343E12226A}" srcOrd="0" destOrd="0" presId="urn:microsoft.com/office/officeart/2008/layout/LinedList"/>
    <dgm:cxn modelId="{BA9F568B-F4C9-42FF-936E-D4F1304FC556}" srcId="{D41D3B8B-FEA5-4791-ABF2-1E2FE9CA0CF5}" destId="{1EE8ADA1-05D9-4B84-BA98-FF79265DD459}" srcOrd="3" destOrd="0" parTransId="{F40F6283-9545-447D-BC59-F06EC55BBBF5}" sibTransId="{F547C192-F382-4611-8E37-1D5D26986907}"/>
    <dgm:cxn modelId="{7C29EBAB-470E-4AB7-BD03-51DDBF8CB4C1}" srcId="{D41D3B8B-FEA5-4791-ABF2-1E2FE9CA0CF5}" destId="{9705E3BC-777D-4A76-9477-BF7CF7DD924F}" srcOrd="5" destOrd="0" parTransId="{4710670A-0167-4546-9640-A16CD6302860}" sibTransId="{81751A24-438D-4C84-8610-5FC75BC632AC}"/>
    <dgm:cxn modelId="{AD0727C1-70E0-D04F-ACF1-FD3132323BDB}" type="presOf" srcId="{3ACA57E3-1770-4753-A2DA-241148891060}" destId="{812BAFEC-0613-F14E-ABFC-6C5F3FFF6541}" srcOrd="0" destOrd="0" presId="urn:microsoft.com/office/officeart/2008/layout/LinedList"/>
    <dgm:cxn modelId="{38E150CB-A22C-6943-841A-8B6CC7761414}" type="presOf" srcId="{9705E3BC-777D-4A76-9477-BF7CF7DD924F}" destId="{7C48B599-8F9A-4041-AD05-FF7427DCA376}" srcOrd="0" destOrd="0" presId="urn:microsoft.com/office/officeart/2008/layout/LinedList"/>
    <dgm:cxn modelId="{EE4BFACD-8170-8D45-9E83-FAC3D97A88E2}" type="presOf" srcId="{1EE8ADA1-05D9-4B84-BA98-FF79265DD459}" destId="{5777217A-8F98-E440-B900-6C3A00732597}" srcOrd="0" destOrd="0" presId="urn:microsoft.com/office/officeart/2008/layout/LinedList"/>
    <dgm:cxn modelId="{2A910AD9-CD06-D84E-BE93-0C682174F3C3}" type="presOf" srcId="{293B95D3-6CD6-4C59-832E-74C3BEAF8374}" destId="{4E10F544-4D36-1746-93E2-6CE167BB4B8B}" srcOrd="0" destOrd="0" presId="urn:microsoft.com/office/officeart/2008/layout/LinedList"/>
    <dgm:cxn modelId="{63EF11ED-803B-429E-965B-C1814EA073DE}" srcId="{D41D3B8B-FEA5-4791-ABF2-1E2FE9CA0CF5}" destId="{3ACA57E3-1770-4753-A2DA-241148891060}" srcOrd="4" destOrd="0" parTransId="{8F581BA3-0A5F-4197-B9AE-F9940C7B47C3}" sibTransId="{B8584F3A-2C8E-4B28-AD30-CE99EEBAF1C1}"/>
    <dgm:cxn modelId="{5C8C7BFF-4B4C-4D60-B916-BC0A5CFA0D88}" srcId="{D41D3B8B-FEA5-4791-ABF2-1E2FE9CA0CF5}" destId="{8E5F0EC6-D9DB-44CF-95B8-0EB3A16CB8B1}" srcOrd="1" destOrd="0" parTransId="{99975050-1CB4-4696-BBE6-53656629BA58}" sibTransId="{2222C1F8-5542-48F7-9E7D-3554BF5ACDB2}"/>
    <dgm:cxn modelId="{8B0D0138-298A-364E-A98A-9AEE81E4FADF}" type="presParOf" srcId="{71252BEE-191C-CA4B-B0C1-D8343E12226A}" destId="{83062399-02F0-834F-8886-B1CF08676E9B}" srcOrd="0" destOrd="0" presId="urn:microsoft.com/office/officeart/2008/layout/LinedList"/>
    <dgm:cxn modelId="{A4EE2FED-EEC3-1447-A8F9-521915D6D894}" type="presParOf" srcId="{71252BEE-191C-CA4B-B0C1-D8343E12226A}" destId="{6E847B18-DC2B-8344-9977-359AB0E8DC62}" srcOrd="1" destOrd="0" presId="urn:microsoft.com/office/officeart/2008/layout/LinedList"/>
    <dgm:cxn modelId="{BAEE3BBF-7C5E-3C47-AC4E-EDDF911C886B}" type="presParOf" srcId="{6E847B18-DC2B-8344-9977-359AB0E8DC62}" destId="{4E10F544-4D36-1746-93E2-6CE167BB4B8B}" srcOrd="0" destOrd="0" presId="urn:microsoft.com/office/officeart/2008/layout/LinedList"/>
    <dgm:cxn modelId="{A7D0AD3A-A020-FF4A-9C0C-C41B1E5A01F5}" type="presParOf" srcId="{6E847B18-DC2B-8344-9977-359AB0E8DC62}" destId="{57E7B3C6-4100-014A-8AAB-A7F4AC9185F5}" srcOrd="1" destOrd="0" presId="urn:microsoft.com/office/officeart/2008/layout/LinedList"/>
    <dgm:cxn modelId="{A1EA3CFD-E627-3641-8B3C-ECD9148C50CC}" type="presParOf" srcId="{71252BEE-191C-CA4B-B0C1-D8343E12226A}" destId="{51A27400-53B9-DB4C-BA0D-F1923EE4BB8C}" srcOrd="2" destOrd="0" presId="urn:microsoft.com/office/officeart/2008/layout/LinedList"/>
    <dgm:cxn modelId="{68760BED-5982-A240-BFA9-9BF7AD951FB9}" type="presParOf" srcId="{71252BEE-191C-CA4B-B0C1-D8343E12226A}" destId="{42580DE0-FF46-5042-AA48-9D3AA82C1FDE}" srcOrd="3" destOrd="0" presId="urn:microsoft.com/office/officeart/2008/layout/LinedList"/>
    <dgm:cxn modelId="{386C56CD-AF90-714A-AA30-AA5695E5633E}" type="presParOf" srcId="{42580DE0-FF46-5042-AA48-9D3AA82C1FDE}" destId="{BC06EA3E-AE02-294F-A785-DDF0B9A40AAB}" srcOrd="0" destOrd="0" presId="urn:microsoft.com/office/officeart/2008/layout/LinedList"/>
    <dgm:cxn modelId="{F89B2B94-C468-A541-95D0-0D8AF8870422}" type="presParOf" srcId="{42580DE0-FF46-5042-AA48-9D3AA82C1FDE}" destId="{7D601D6D-C8E4-C04A-9AC8-D2DDA1750967}" srcOrd="1" destOrd="0" presId="urn:microsoft.com/office/officeart/2008/layout/LinedList"/>
    <dgm:cxn modelId="{DD77B20B-DFA7-F447-852B-DFBDC4764B92}" type="presParOf" srcId="{71252BEE-191C-CA4B-B0C1-D8343E12226A}" destId="{5F2FEA9C-0240-D44D-B8DB-384B7B044961}" srcOrd="4" destOrd="0" presId="urn:microsoft.com/office/officeart/2008/layout/LinedList"/>
    <dgm:cxn modelId="{80BA6328-922F-6749-9866-05FC13EF39D8}" type="presParOf" srcId="{71252BEE-191C-CA4B-B0C1-D8343E12226A}" destId="{846C4AD5-7D3E-5940-B829-E05A82907A2F}" srcOrd="5" destOrd="0" presId="urn:microsoft.com/office/officeart/2008/layout/LinedList"/>
    <dgm:cxn modelId="{4C4BBF1D-1117-084E-8984-0A87E46778E6}" type="presParOf" srcId="{846C4AD5-7D3E-5940-B829-E05A82907A2F}" destId="{6513BDA9-0297-BB43-86DC-1DD021922182}" srcOrd="0" destOrd="0" presId="urn:microsoft.com/office/officeart/2008/layout/LinedList"/>
    <dgm:cxn modelId="{6AC79D9F-8EDD-F04E-8A34-EF4D9D05C4C2}" type="presParOf" srcId="{846C4AD5-7D3E-5940-B829-E05A82907A2F}" destId="{E48A19B0-F3FC-1E47-A42C-D5A49F5BDBC5}" srcOrd="1" destOrd="0" presId="urn:microsoft.com/office/officeart/2008/layout/LinedList"/>
    <dgm:cxn modelId="{E23189E0-99DE-8747-B033-6DD344B45427}" type="presParOf" srcId="{71252BEE-191C-CA4B-B0C1-D8343E12226A}" destId="{DCA4D24C-41C7-CD4D-906C-F9B81A301C03}" srcOrd="6" destOrd="0" presId="urn:microsoft.com/office/officeart/2008/layout/LinedList"/>
    <dgm:cxn modelId="{7E47B896-EE41-3A43-BBA6-41B8226CE97B}" type="presParOf" srcId="{71252BEE-191C-CA4B-B0C1-D8343E12226A}" destId="{4F0AE20E-4516-8E40-B201-6A1CEF68D1AF}" srcOrd="7" destOrd="0" presId="urn:microsoft.com/office/officeart/2008/layout/LinedList"/>
    <dgm:cxn modelId="{64F1FA6B-BCD3-544B-8F12-42FAA92A0D0D}" type="presParOf" srcId="{4F0AE20E-4516-8E40-B201-6A1CEF68D1AF}" destId="{5777217A-8F98-E440-B900-6C3A00732597}" srcOrd="0" destOrd="0" presId="urn:microsoft.com/office/officeart/2008/layout/LinedList"/>
    <dgm:cxn modelId="{B3DD7FF0-67CF-1540-A206-956EC61918D0}" type="presParOf" srcId="{4F0AE20E-4516-8E40-B201-6A1CEF68D1AF}" destId="{DB2A9AB0-B707-014E-B327-8D3E30CC87BB}" srcOrd="1" destOrd="0" presId="urn:microsoft.com/office/officeart/2008/layout/LinedList"/>
    <dgm:cxn modelId="{71DCD325-0219-BC44-8793-6FAF69F44C46}" type="presParOf" srcId="{71252BEE-191C-CA4B-B0C1-D8343E12226A}" destId="{42B9B3F0-AAB8-E34C-8F3F-8BAF8E2746E0}" srcOrd="8" destOrd="0" presId="urn:microsoft.com/office/officeart/2008/layout/LinedList"/>
    <dgm:cxn modelId="{04177D65-D76A-414B-B1CE-C294B8A9D98F}" type="presParOf" srcId="{71252BEE-191C-CA4B-B0C1-D8343E12226A}" destId="{8D53F8C4-4D6D-0A45-A45B-9BA5C1FB8B86}" srcOrd="9" destOrd="0" presId="urn:microsoft.com/office/officeart/2008/layout/LinedList"/>
    <dgm:cxn modelId="{89E05CBE-262D-FA44-BF38-A5B568F24195}" type="presParOf" srcId="{8D53F8C4-4D6D-0A45-A45B-9BA5C1FB8B86}" destId="{812BAFEC-0613-F14E-ABFC-6C5F3FFF6541}" srcOrd="0" destOrd="0" presId="urn:microsoft.com/office/officeart/2008/layout/LinedList"/>
    <dgm:cxn modelId="{5EF4375B-F4DD-4442-9692-BD4805B5F84B}" type="presParOf" srcId="{8D53F8C4-4D6D-0A45-A45B-9BA5C1FB8B86}" destId="{67765925-E664-E149-AA64-3732AFBBCEB8}" srcOrd="1" destOrd="0" presId="urn:microsoft.com/office/officeart/2008/layout/LinedList"/>
    <dgm:cxn modelId="{9F435F3B-67CB-A94D-8CEF-CE9C147285FA}" type="presParOf" srcId="{71252BEE-191C-CA4B-B0C1-D8343E12226A}" destId="{C0A33972-D70A-D14E-B83E-B67D887FC0D2}" srcOrd="10" destOrd="0" presId="urn:microsoft.com/office/officeart/2008/layout/LinedList"/>
    <dgm:cxn modelId="{7EC90505-2899-DE40-9F03-070B27A3F0C0}" type="presParOf" srcId="{71252BEE-191C-CA4B-B0C1-D8343E12226A}" destId="{7B3480DE-D0AF-2A45-89BF-EE666F1990EB}" srcOrd="11" destOrd="0" presId="urn:microsoft.com/office/officeart/2008/layout/LinedList"/>
    <dgm:cxn modelId="{45C7434E-A897-774A-8ED3-05628AB4395D}" type="presParOf" srcId="{7B3480DE-D0AF-2A45-89BF-EE666F1990EB}" destId="{7C48B599-8F9A-4041-AD05-FF7427DCA376}" srcOrd="0" destOrd="0" presId="urn:microsoft.com/office/officeart/2008/layout/LinedList"/>
    <dgm:cxn modelId="{EADA5838-9C55-724F-9F1C-9C0DCEDD224E}" type="presParOf" srcId="{7B3480DE-D0AF-2A45-89BF-EE666F1990EB}" destId="{A531FA68-5239-204B-9D8D-B20DAE18DC16}" srcOrd="1" destOrd="0" presId="urn:microsoft.com/office/officeart/2008/layout/LinedList"/>
    <dgm:cxn modelId="{A3D709AC-6F25-944C-9EBC-0B16CAC967D5}" type="presParOf" srcId="{71252BEE-191C-CA4B-B0C1-D8343E12226A}" destId="{EDBE6BCB-114C-FE41-AE84-8A6BBDDB4A41}" srcOrd="12" destOrd="0" presId="urn:microsoft.com/office/officeart/2008/layout/LinedList"/>
    <dgm:cxn modelId="{4EA5B88D-186C-4440-8D1D-163476200E06}" type="presParOf" srcId="{71252BEE-191C-CA4B-B0C1-D8343E12226A}" destId="{318CEED1-C7D6-6C42-AADD-9F287CFD8096}" srcOrd="13" destOrd="0" presId="urn:microsoft.com/office/officeart/2008/layout/LinedList"/>
    <dgm:cxn modelId="{6E1A885F-11FE-5D45-A8F2-9971C4B68501}" type="presParOf" srcId="{318CEED1-C7D6-6C42-AADD-9F287CFD8096}" destId="{31A47197-0D77-2044-9E17-F6E27A39EEA6}" srcOrd="0" destOrd="0" presId="urn:microsoft.com/office/officeart/2008/layout/LinedList"/>
    <dgm:cxn modelId="{0D3D04F1-DEF1-B745-8A92-753C0FC3E3C3}" type="presParOf" srcId="{318CEED1-C7D6-6C42-AADD-9F287CFD8096}" destId="{328E10F6-B4D3-CB40-A0E8-D8BC73D59BA3}" srcOrd="1" destOrd="0" presId="urn:microsoft.com/office/officeart/2008/layout/LinedList"/>
    <dgm:cxn modelId="{3A1681E0-776A-E345-ADF9-83CD43EE3736}" type="presParOf" srcId="{71252BEE-191C-CA4B-B0C1-D8343E12226A}" destId="{5AABD52A-CD54-FB4F-9B1B-70BBC5D07BE7}" srcOrd="14" destOrd="0" presId="urn:microsoft.com/office/officeart/2008/layout/LinedList"/>
    <dgm:cxn modelId="{26919C66-A541-9849-B49D-35B0480B8615}" type="presParOf" srcId="{71252BEE-191C-CA4B-B0C1-D8343E12226A}" destId="{3A20B878-5F73-4F4C-9011-80D066102FC7}" srcOrd="15" destOrd="0" presId="urn:microsoft.com/office/officeart/2008/layout/LinedList"/>
    <dgm:cxn modelId="{759E34B1-AB52-0F44-A7D0-689C5D60D268}" type="presParOf" srcId="{3A20B878-5F73-4F4C-9011-80D066102FC7}" destId="{5EDBFE8F-64A0-C949-B7B8-000748DCAD46}" srcOrd="0" destOrd="0" presId="urn:microsoft.com/office/officeart/2008/layout/LinedList"/>
    <dgm:cxn modelId="{8099FC7B-85CB-6643-B8EA-F2223D9F7E7C}" type="presParOf" srcId="{3A20B878-5F73-4F4C-9011-80D066102FC7}" destId="{084C62D6-862A-DB4C-AFB8-08788F51AC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7C3CB-7321-6A40-B2FB-0CC087F41DB6}">
      <dsp:nvSpPr>
        <dsp:cNvPr id="0" name=""/>
        <dsp:cNvSpPr/>
      </dsp:nvSpPr>
      <dsp:spPr>
        <a:xfrm>
          <a:off x="0" y="551706"/>
          <a:ext cx="6801987" cy="170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645668" rIns="52791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Container Orchestration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Kubernetes</a:t>
          </a:r>
        </a:p>
      </dsp:txBody>
      <dsp:txXfrm>
        <a:off x="0" y="551706"/>
        <a:ext cx="6801987" cy="1708875"/>
      </dsp:txXfrm>
    </dsp:sp>
    <dsp:sp modelId="{C108615D-3B09-9942-922C-6212F8A22228}">
      <dsp:nvSpPr>
        <dsp:cNvPr id="0" name=""/>
        <dsp:cNvSpPr/>
      </dsp:nvSpPr>
      <dsp:spPr>
        <a:xfrm>
          <a:off x="340099" y="94146"/>
          <a:ext cx="4761390" cy="915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Agenda</a:t>
          </a:r>
        </a:p>
      </dsp:txBody>
      <dsp:txXfrm>
        <a:off x="384771" y="138818"/>
        <a:ext cx="4672046" cy="825776"/>
      </dsp:txXfrm>
    </dsp:sp>
    <dsp:sp modelId="{E0C06397-84E7-B741-87C6-30A8FDD1C373}">
      <dsp:nvSpPr>
        <dsp:cNvPr id="0" name=""/>
        <dsp:cNvSpPr/>
      </dsp:nvSpPr>
      <dsp:spPr>
        <a:xfrm>
          <a:off x="0" y="2885542"/>
          <a:ext cx="6801987" cy="1269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645668" rIns="52791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Intro to Kubernetes</a:t>
          </a:r>
        </a:p>
      </dsp:txBody>
      <dsp:txXfrm>
        <a:off x="0" y="2885542"/>
        <a:ext cx="6801987" cy="1269449"/>
      </dsp:txXfrm>
    </dsp:sp>
    <dsp:sp modelId="{F1600258-4B56-984C-A555-1528D0BEC4D7}">
      <dsp:nvSpPr>
        <dsp:cNvPr id="0" name=""/>
        <dsp:cNvSpPr/>
      </dsp:nvSpPr>
      <dsp:spPr>
        <a:xfrm>
          <a:off x="340099" y="2427982"/>
          <a:ext cx="4761390" cy="915120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What’s covered in this lecture:</a:t>
          </a:r>
        </a:p>
      </dsp:txBody>
      <dsp:txXfrm>
        <a:off x="384771" y="2472654"/>
        <a:ext cx="4672046" cy="825776"/>
      </dsp:txXfrm>
    </dsp:sp>
    <dsp:sp modelId="{C658D1E6-30B3-EF4C-AAB2-8E8C723E88B4}">
      <dsp:nvSpPr>
        <dsp:cNvPr id="0" name=""/>
        <dsp:cNvSpPr/>
      </dsp:nvSpPr>
      <dsp:spPr>
        <a:xfrm>
          <a:off x="0" y="4779952"/>
          <a:ext cx="6801987" cy="1660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645668" rIns="52791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Other</a:t>
          </a:r>
          <a:r>
            <a:rPr lang="en-US" sz="3100" kern="1200" baseline="0" dirty="0"/>
            <a:t> orchestration tools and container services! Also more K8!</a:t>
          </a:r>
          <a:endParaRPr lang="en-US" sz="3100" kern="1200" dirty="0"/>
        </a:p>
      </dsp:txBody>
      <dsp:txXfrm>
        <a:off x="0" y="4779952"/>
        <a:ext cx="6801987" cy="1660049"/>
      </dsp:txXfrm>
    </dsp:sp>
    <dsp:sp modelId="{C79792A3-3DDB-E841-9AD9-747210DE039C}">
      <dsp:nvSpPr>
        <dsp:cNvPr id="0" name=""/>
        <dsp:cNvSpPr/>
      </dsp:nvSpPr>
      <dsp:spPr>
        <a:xfrm>
          <a:off x="340099" y="4322392"/>
          <a:ext cx="4761390" cy="91512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What’s covered next:</a:t>
          </a:r>
        </a:p>
      </dsp:txBody>
      <dsp:txXfrm>
        <a:off x="384771" y="4367064"/>
        <a:ext cx="4672046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70B69-EFE3-4D2F-8356-E84EA1DE1251}">
      <dsp:nvSpPr>
        <dsp:cNvPr id="0" name=""/>
        <dsp:cNvSpPr/>
      </dsp:nvSpPr>
      <dsp:spPr>
        <a:xfrm>
          <a:off x="1073669" y="2823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826F5-4F53-4039-8565-0EA618FE1E0B}">
      <dsp:nvSpPr>
        <dsp:cNvPr id="0" name=""/>
        <dsp:cNvSpPr/>
      </dsp:nvSpPr>
      <dsp:spPr>
        <a:xfrm>
          <a:off x="1214910" y="169472"/>
          <a:ext cx="390094" cy="390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84285-347F-493C-8294-A7DF34A92AB7}">
      <dsp:nvSpPr>
        <dsp:cNvPr id="0" name=""/>
        <dsp:cNvSpPr/>
      </dsp:nvSpPr>
      <dsp:spPr>
        <a:xfrm>
          <a:off x="1890370" y="2823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Application Isolation</a:t>
          </a:r>
        </a:p>
      </dsp:txBody>
      <dsp:txXfrm>
        <a:off x="1890370" y="28231"/>
        <a:ext cx="1585361" cy="672577"/>
      </dsp:txXfrm>
    </dsp:sp>
    <dsp:sp modelId="{519B092F-F273-482C-910F-134F63513B0A}">
      <dsp:nvSpPr>
        <dsp:cNvPr id="0" name=""/>
        <dsp:cNvSpPr/>
      </dsp:nvSpPr>
      <dsp:spPr>
        <a:xfrm>
          <a:off x="3751968" y="2823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7C15E-3E41-4CE9-94A0-F5BFF62C2302}">
      <dsp:nvSpPr>
        <dsp:cNvPr id="0" name=""/>
        <dsp:cNvSpPr/>
      </dsp:nvSpPr>
      <dsp:spPr>
        <a:xfrm>
          <a:off x="3893210" y="169472"/>
          <a:ext cx="390094" cy="390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0450E-8221-4C85-9907-3E0BE2DB44CB}">
      <dsp:nvSpPr>
        <dsp:cNvPr id="0" name=""/>
        <dsp:cNvSpPr/>
      </dsp:nvSpPr>
      <dsp:spPr>
        <a:xfrm>
          <a:off x="4568670" y="2823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Portability</a:t>
          </a:r>
        </a:p>
      </dsp:txBody>
      <dsp:txXfrm>
        <a:off x="4568670" y="28231"/>
        <a:ext cx="1585361" cy="672577"/>
      </dsp:txXfrm>
    </dsp:sp>
    <dsp:sp modelId="{D8C9E0F6-1977-42D6-9A21-AE2904D4CA43}">
      <dsp:nvSpPr>
        <dsp:cNvPr id="0" name=""/>
        <dsp:cNvSpPr/>
      </dsp:nvSpPr>
      <dsp:spPr>
        <a:xfrm>
          <a:off x="6430268" y="2823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E57DF-6AF5-4E55-8AF3-8974048CC62F}">
      <dsp:nvSpPr>
        <dsp:cNvPr id="0" name=""/>
        <dsp:cNvSpPr/>
      </dsp:nvSpPr>
      <dsp:spPr>
        <a:xfrm>
          <a:off x="6571509" y="169472"/>
          <a:ext cx="390094" cy="390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4914A-E2D0-40E8-B787-80AAE4546C04}">
      <dsp:nvSpPr>
        <dsp:cNvPr id="0" name=""/>
        <dsp:cNvSpPr/>
      </dsp:nvSpPr>
      <dsp:spPr>
        <a:xfrm>
          <a:off x="7246969" y="2823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Simplified deployment (hybrid, multi-cloud)</a:t>
          </a:r>
        </a:p>
      </dsp:txBody>
      <dsp:txXfrm>
        <a:off x="7246969" y="28231"/>
        <a:ext cx="1585361" cy="672577"/>
      </dsp:txXfrm>
    </dsp:sp>
    <dsp:sp modelId="{19AB2152-7205-4E30-94D1-3AAE08910691}">
      <dsp:nvSpPr>
        <dsp:cNvPr id="0" name=""/>
        <dsp:cNvSpPr/>
      </dsp:nvSpPr>
      <dsp:spPr>
        <a:xfrm>
          <a:off x="1073669" y="123507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60C50-39F0-4073-A454-4D9F7ED78694}">
      <dsp:nvSpPr>
        <dsp:cNvPr id="0" name=""/>
        <dsp:cNvSpPr/>
      </dsp:nvSpPr>
      <dsp:spPr>
        <a:xfrm>
          <a:off x="1214910" y="1376313"/>
          <a:ext cx="390094" cy="3900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2AE37-6C6D-4376-992B-059C5A3E6BA1}">
      <dsp:nvSpPr>
        <dsp:cNvPr id="0" name=""/>
        <dsp:cNvSpPr/>
      </dsp:nvSpPr>
      <dsp:spPr>
        <a:xfrm>
          <a:off x="1890370" y="123507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Consistency</a:t>
          </a:r>
        </a:p>
      </dsp:txBody>
      <dsp:txXfrm>
        <a:off x="1890370" y="1235071"/>
        <a:ext cx="1585361" cy="672577"/>
      </dsp:txXfrm>
    </dsp:sp>
    <dsp:sp modelId="{51FDF23E-A2EB-43F4-87C9-AA2DBC18379C}">
      <dsp:nvSpPr>
        <dsp:cNvPr id="0" name=""/>
        <dsp:cNvSpPr/>
      </dsp:nvSpPr>
      <dsp:spPr>
        <a:xfrm>
          <a:off x="3751968" y="123507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DE589-2C46-4A09-8268-A1D5967102BD}">
      <dsp:nvSpPr>
        <dsp:cNvPr id="0" name=""/>
        <dsp:cNvSpPr/>
      </dsp:nvSpPr>
      <dsp:spPr>
        <a:xfrm>
          <a:off x="3893210" y="1376313"/>
          <a:ext cx="390094" cy="3900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E8E2-DA18-4B01-A60F-6AC42D7200B0}">
      <dsp:nvSpPr>
        <dsp:cNvPr id="0" name=""/>
        <dsp:cNvSpPr/>
      </dsp:nvSpPr>
      <dsp:spPr>
        <a:xfrm>
          <a:off x="4568670" y="123507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Resource efficiency</a:t>
          </a:r>
        </a:p>
      </dsp:txBody>
      <dsp:txXfrm>
        <a:off x="4568670" y="1235071"/>
        <a:ext cx="1585361" cy="672577"/>
      </dsp:txXfrm>
    </dsp:sp>
    <dsp:sp modelId="{DF659BF6-7F8F-4F7C-839E-AD7414924E65}">
      <dsp:nvSpPr>
        <dsp:cNvPr id="0" name=""/>
        <dsp:cNvSpPr/>
      </dsp:nvSpPr>
      <dsp:spPr>
        <a:xfrm>
          <a:off x="6430268" y="123507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25257-50D3-4E9C-9418-AC7A51336020}">
      <dsp:nvSpPr>
        <dsp:cNvPr id="0" name=""/>
        <dsp:cNvSpPr/>
      </dsp:nvSpPr>
      <dsp:spPr>
        <a:xfrm>
          <a:off x="6571509" y="1376313"/>
          <a:ext cx="390094" cy="3900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F45D7-BFCB-4A27-88A3-B8B21BDFC62E}">
      <dsp:nvSpPr>
        <dsp:cNvPr id="0" name=""/>
        <dsp:cNvSpPr/>
      </dsp:nvSpPr>
      <dsp:spPr>
        <a:xfrm>
          <a:off x="7246969" y="123507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Horizontal Scaling</a:t>
          </a:r>
        </a:p>
      </dsp:txBody>
      <dsp:txXfrm>
        <a:off x="7246969" y="1235071"/>
        <a:ext cx="1585361" cy="672577"/>
      </dsp:txXfrm>
    </dsp:sp>
    <dsp:sp modelId="{9079F4C9-5D0E-4DE2-8869-6730F9E9F105}">
      <dsp:nvSpPr>
        <dsp:cNvPr id="0" name=""/>
        <dsp:cNvSpPr/>
      </dsp:nvSpPr>
      <dsp:spPr>
        <a:xfrm>
          <a:off x="1073669" y="2441911"/>
          <a:ext cx="672577" cy="67257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0C2F7-6CF5-46A7-A20F-E548C4CA8C7D}">
      <dsp:nvSpPr>
        <dsp:cNvPr id="0" name=""/>
        <dsp:cNvSpPr/>
      </dsp:nvSpPr>
      <dsp:spPr>
        <a:xfrm>
          <a:off x="1214910" y="2583153"/>
          <a:ext cx="390094" cy="3900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31904-F841-4CF5-A24C-5CF07053D451}">
      <dsp:nvSpPr>
        <dsp:cNvPr id="0" name=""/>
        <dsp:cNvSpPr/>
      </dsp:nvSpPr>
      <dsp:spPr>
        <a:xfrm>
          <a:off x="1890370" y="2441911"/>
          <a:ext cx="1585361" cy="67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Rolling Updates</a:t>
          </a:r>
        </a:p>
      </dsp:txBody>
      <dsp:txXfrm>
        <a:off x="1890370" y="2441911"/>
        <a:ext cx="1585361" cy="672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AB3AF-899C-124D-B379-D3F80BAEB4B3}">
      <dsp:nvSpPr>
        <dsp:cNvPr id="0" name=""/>
        <dsp:cNvSpPr/>
      </dsp:nvSpPr>
      <dsp:spPr>
        <a:xfrm>
          <a:off x="0" y="1729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032FF-B69A-0C45-B39A-C197EA8988B3}">
      <dsp:nvSpPr>
        <dsp:cNvPr id="0" name=""/>
        <dsp:cNvSpPr/>
      </dsp:nvSpPr>
      <dsp:spPr>
        <a:xfrm>
          <a:off x="0" y="1729"/>
          <a:ext cx="9905999" cy="1179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High availability (no downtime)</a:t>
          </a:r>
        </a:p>
      </dsp:txBody>
      <dsp:txXfrm>
        <a:off x="0" y="1729"/>
        <a:ext cx="9905999" cy="1179418"/>
      </dsp:txXfrm>
    </dsp:sp>
    <dsp:sp modelId="{18289F71-FD43-FD4B-8536-58AC22845677}">
      <dsp:nvSpPr>
        <dsp:cNvPr id="0" name=""/>
        <dsp:cNvSpPr/>
      </dsp:nvSpPr>
      <dsp:spPr>
        <a:xfrm>
          <a:off x="0" y="1181147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974DB-CCA1-DC4F-BA52-A25013DB9288}">
      <dsp:nvSpPr>
        <dsp:cNvPr id="0" name=""/>
        <dsp:cNvSpPr/>
      </dsp:nvSpPr>
      <dsp:spPr>
        <a:xfrm>
          <a:off x="0" y="1181147"/>
          <a:ext cx="9905999" cy="1179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Scalability (high performance, loads fast, users have high response rate)</a:t>
          </a:r>
        </a:p>
      </dsp:txBody>
      <dsp:txXfrm>
        <a:off x="0" y="1181147"/>
        <a:ext cx="9905999" cy="1179418"/>
      </dsp:txXfrm>
    </dsp:sp>
    <dsp:sp modelId="{43D54307-CB95-D74A-A3E9-944556774B12}">
      <dsp:nvSpPr>
        <dsp:cNvPr id="0" name=""/>
        <dsp:cNvSpPr/>
      </dsp:nvSpPr>
      <dsp:spPr>
        <a:xfrm>
          <a:off x="0" y="2360566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46755-1D14-014B-97FB-BB0B9D3C2C08}">
      <dsp:nvSpPr>
        <dsp:cNvPr id="0" name=""/>
        <dsp:cNvSpPr/>
      </dsp:nvSpPr>
      <dsp:spPr>
        <a:xfrm>
          <a:off x="0" y="2360566"/>
          <a:ext cx="9905999" cy="1179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Disaster recovery (backup and restore; application doesn’t loose data, application can run from latest state after the recovery)</a:t>
          </a:r>
        </a:p>
      </dsp:txBody>
      <dsp:txXfrm>
        <a:off x="0" y="2360566"/>
        <a:ext cx="9905999" cy="11794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62399-02F0-834F-8886-B1CF08676E9B}">
      <dsp:nvSpPr>
        <dsp:cNvPr id="0" name=""/>
        <dsp:cNvSpPr/>
      </dsp:nvSpPr>
      <dsp:spPr>
        <a:xfrm>
          <a:off x="0" y="0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0F544-4D36-1746-93E2-6CE167BB4B8B}">
      <dsp:nvSpPr>
        <dsp:cNvPr id="0" name=""/>
        <dsp:cNvSpPr/>
      </dsp:nvSpPr>
      <dsp:spPr>
        <a:xfrm>
          <a:off x="0" y="0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/>
              </a:solidFill>
            </a:rPr>
            <a:t>Pods</a:t>
          </a:r>
          <a:r>
            <a:rPr lang="en-US" sz="2600" kern="1200" dirty="0"/>
            <a:t>: abstraction over containers</a:t>
          </a:r>
        </a:p>
      </dsp:txBody>
      <dsp:txXfrm>
        <a:off x="0" y="0"/>
        <a:ext cx="9905999" cy="524851"/>
      </dsp:txXfrm>
    </dsp:sp>
    <dsp:sp modelId="{51A27400-53B9-DB4C-BA0D-F1923EE4BB8C}">
      <dsp:nvSpPr>
        <dsp:cNvPr id="0" name=""/>
        <dsp:cNvSpPr/>
      </dsp:nvSpPr>
      <dsp:spPr>
        <a:xfrm>
          <a:off x="0" y="524851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6EA3E-AE02-294F-A785-DDF0B9A40AAB}">
      <dsp:nvSpPr>
        <dsp:cNvPr id="0" name=""/>
        <dsp:cNvSpPr/>
      </dsp:nvSpPr>
      <dsp:spPr>
        <a:xfrm>
          <a:off x="0" y="524851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/>
              </a:solidFill>
            </a:rPr>
            <a:t>Service</a:t>
          </a:r>
          <a:r>
            <a:rPr lang="en-US" sz="2600" kern="1200" dirty="0"/>
            <a:t>: persistent IP + load balancer tied to a pod</a:t>
          </a:r>
        </a:p>
      </dsp:txBody>
      <dsp:txXfrm>
        <a:off x="0" y="524851"/>
        <a:ext cx="9905999" cy="524851"/>
      </dsp:txXfrm>
    </dsp:sp>
    <dsp:sp modelId="{5F2FEA9C-0240-D44D-B8DB-384B7B044961}">
      <dsp:nvSpPr>
        <dsp:cNvPr id="0" name=""/>
        <dsp:cNvSpPr/>
      </dsp:nvSpPr>
      <dsp:spPr>
        <a:xfrm>
          <a:off x="0" y="1049703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3BDA9-0297-BB43-86DC-1DD021922182}">
      <dsp:nvSpPr>
        <dsp:cNvPr id="0" name=""/>
        <dsp:cNvSpPr/>
      </dsp:nvSpPr>
      <dsp:spPr>
        <a:xfrm>
          <a:off x="0" y="1049703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/>
              </a:solidFill>
            </a:rPr>
            <a:t>Ingress</a:t>
          </a:r>
          <a:r>
            <a:rPr lang="en-US" sz="2600" kern="1200" dirty="0"/>
            <a:t>: a type of service that routes traffic into cluster </a:t>
          </a:r>
        </a:p>
      </dsp:txBody>
      <dsp:txXfrm>
        <a:off x="0" y="1049703"/>
        <a:ext cx="9905999" cy="524851"/>
      </dsp:txXfrm>
    </dsp:sp>
    <dsp:sp modelId="{DCA4D24C-41C7-CD4D-906C-F9B81A301C03}">
      <dsp:nvSpPr>
        <dsp:cNvPr id="0" name=""/>
        <dsp:cNvSpPr/>
      </dsp:nvSpPr>
      <dsp:spPr>
        <a:xfrm>
          <a:off x="0" y="1574555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7217A-8F98-E440-B900-6C3A00732597}">
      <dsp:nvSpPr>
        <dsp:cNvPr id="0" name=""/>
        <dsp:cNvSpPr/>
      </dsp:nvSpPr>
      <dsp:spPr>
        <a:xfrm>
          <a:off x="0" y="1574555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accent1"/>
              </a:solidFill>
            </a:rPr>
            <a:t>ConfigMap</a:t>
          </a:r>
          <a:r>
            <a:rPr lang="en-US" sz="2600" kern="1200" dirty="0"/>
            <a:t>: configuration for services</a:t>
          </a:r>
        </a:p>
      </dsp:txBody>
      <dsp:txXfrm>
        <a:off x="0" y="1574555"/>
        <a:ext cx="9905999" cy="524851"/>
      </dsp:txXfrm>
    </dsp:sp>
    <dsp:sp modelId="{42B9B3F0-AAB8-E34C-8F3F-8BAF8E2746E0}">
      <dsp:nvSpPr>
        <dsp:cNvPr id="0" name=""/>
        <dsp:cNvSpPr/>
      </dsp:nvSpPr>
      <dsp:spPr>
        <a:xfrm>
          <a:off x="0" y="2099407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BAFEC-0613-F14E-ABFC-6C5F3FFF6541}">
      <dsp:nvSpPr>
        <dsp:cNvPr id="0" name=""/>
        <dsp:cNvSpPr/>
      </dsp:nvSpPr>
      <dsp:spPr>
        <a:xfrm>
          <a:off x="0" y="2099406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/>
              </a:solidFill>
            </a:rPr>
            <a:t>Secrets</a:t>
          </a:r>
          <a:r>
            <a:rPr lang="en-US" sz="2600" kern="1200" dirty="0"/>
            <a:t>: manages secrets like authentication credentials</a:t>
          </a:r>
        </a:p>
      </dsp:txBody>
      <dsp:txXfrm>
        <a:off x="0" y="2099406"/>
        <a:ext cx="9905999" cy="524851"/>
      </dsp:txXfrm>
    </dsp:sp>
    <dsp:sp modelId="{C0A33972-D70A-D14E-B83E-B67D887FC0D2}">
      <dsp:nvSpPr>
        <dsp:cNvPr id="0" name=""/>
        <dsp:cNvSpPr/>
      </dsp:nvSpPr>
      <dsp:spPr>
        <a:xfrm>
          <a:off x="0" y="2624258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8B599-8F9A-4041-AD05-FF7427DCA376}">
      <dsp:nvSpPr>
        <dsp:cNvPr id="0" name=""/>
        <dsp:cNvSpPr/>
      </dsp:nvSpPr>
      <dsp:spPr>
        <a:xfrm>
          <a:off x="0" y="2624258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/>
              </a:solidFill>
            </a:rPr>
            <a:t>Volumes</a:t>
          </a:r>
          <a:r>
            <a:rPr lang="en-US" sz="2600" kern="1200" dirty="0"/>
            <a:t>: data persistence for the pod, like an external hard drive</a:t>
          </a:r>
        </a:p>
      </dsp:txBody>
      <dsp:txXfrm>
        <a:off x="0" y="2624258"/>
        <a:ext cx="9905999" cy="524851"/>
      </dsp:txXfrm>
    </dsp:sp>
    <dsp:sp modelId="{EDBE6BCB-114C-FE41-AE84-8A6BBDDB4A41}">
      <dsp:nvSpPr>
        <dsp:cNvPr id="0" name=""/>
        <dsp:cNvSpPr/>
      </dsp:nvSpPr>
      <dsp:spPr>
        <a:xfrm>
          <a:off x="0" y="3149110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47197-0D77-2044-9E17-F6E27A39EEA6}">
      <dsp:nvSpPr>
        <dsp:cNvPr id="0" name=""/>
        <dsp:cNvSpPr/>
      </dsp:nvSpPr>
      <dsp:spPr>
        <a:xfrm>
          <a:off x="0" y="3149110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/>
              </a:solidFill>
            </a:rPr>
            <a:t>Deployments</a:t>
          </a:r>
          <a:r>
            <a:rPr lang="en-US" sz="2600" kern="1200" dirty="0"/>
            <a:t>: replicating mechanism for pods </a:t>
          </a:r>
        </a:p>
      </dsp:txBody>
      <dsp:txXfrm>
        <a:off x="0" y="3149110"/>
        <a:ext cx="9905999" cy="524851"/>
      </dsp:txXfrm>
    </dsp:sp>
    <dsp:sp modelId="{5AABD52A-CD54-FB4F-9B1B-70BBC5D07BE7}">
      <dsp:nvSpPr>
        <dsp:cNvPr id="0" name=""/>
        <dsp:cNvSpPr/>
      </dsp:nvSpPr>
      <dsp:spPr>
        <a:xfrm>
          <a:off x="0" y="3673962"/>
          <a:ext cx="99059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BFE8F-64A0-C949-B7B8-000748DCAD46}">
      <dsp:nvSpPr>
        <dsp:cNvPr id="0" name=""/>
        <dsp:cNvSpPr/>
      </dsp:nvSpPr>
      <dsp:spPr>
        <a:xfrm>
          <a:off x="0" y="3673962"/>
          <a:ext cx="9905999" cy="52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accent1"/>
              </a:solidFill>
            </a:rPr>
            <a:t>StatefulSets</a:t>
          </a:r>
          <a:r>
            <a:rPr lang="en-US" sz="2600" kern="1200" dirty="0"/>
            <a:t>: replicating mechanism for stateful components</a:t>
          </a:r>
        </a:p>
      </dsp:txBody>
      <dsp:txXfrm>
        <a:off x="0" y="3673962"/>
        <a:ext cx="9905999" cy="524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254BF-F3AC-DA48-AB14-7B9B2A75B1BA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6A68E-6013-D54D-9355-6AD134C4F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4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8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785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7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4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47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86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6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3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4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BE25-CC0B-7848-AEA0-E29CC055C70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9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6416/kubernetes-intro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hyperlink" Target="https://openclipart.org/detail/290602/cub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outworldz.com/SeamlessTextures/master/Containers/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hyperlink" Target="https://openclipart.org/detail/290602/cub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outworldz.com/SeamlessTextures/master/Containers/" TargetMode="Externa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hyperlink" Target="https://openclipart.org/detail/290602/cub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outworldz.com/SeamlessTextures/master/Containers/" TargetMode="Externa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hyperlink" Target="https://www.outworldz.com/SeamlessTextures/master/Containers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hyperlink" Target="https://openclipart.org/detail/290602/cub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6C25-D25D-D204-1D9E-1C3359AE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MIS547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F300-A163-E3D5-3B57-CF186327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877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B527-4553-0E42-6322-09A20458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82040"/>
            <a:ext cx="9905998" cy="615048"/>
          </a:xfrm>
        </p:spPr>
        <p:txBody>
          <a:bodyPr/>
          <a:lstStyle/>
          <a:p>
            <a:r>
              <a:rPr lang="en-US" dirty="0"/>
              <a:t>How Do We Run Distributed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C78A-7F03-F746-56F5-FCCC304B6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126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group hosts together to form a cluster?</a:t>
            </a:r>
          </a:p>
          <a:p>
            <a:pPr lvl="1"/>
            <a:r>
              <a:rPr lang="en-US" dirty="0"/>
              <a:t>How to manage these hosts as a single compute unit?</a:t>
            </a:r>
          </a:p>
          <a:p>
            <a:r>
              <a:rPr lang="en-US" dirty="0"/>
              <a:t>How to schedule containers to run on a specific host?</a:t>
            </a:r>
          </a:p>
          <a:p>
            <a:r>
              <a:rPr lang="en-US" dirty="0"/>
              <a:t>How can containers running on one host communicate with containers running on other hosts?</a:t>
            </a:r>
          </a:p>
          <a:p>
            <a:r>
              <a:rPr lang="en-US" dirty="0"/>
              <a:t>How to provide the container with storage and/or access to data?</a:t>
            </a:r>
          </a:p>
          <a:p>
            <a:r>
              <a:rPr lang="en-US" dirty="0"/>
              <a:t>How to access containers over a service name, instead of through an IP address?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E8FAA2-0DE1-138B-4417-4DD0FE946B38}"/>
              </a:ext>
            </a:extLst>
          </p:cNvPr>
          <p:cNvGrpSpPr/>
          <p:nvPr/>
        </p:nvGrpSpPr>
        <p:grpSpPr>
          <a:xfrm>
            <a:off x="506126" y="5780525"/>
            <a:ext cx="447509" cy="419117"/>
            <a:chOff x="8252605" y="3633061"/>
            <a:chExt cx="1929539" cy="1929539"/>
          </a:xfrm>
        </p:grpSpPr>
        <p:pic>
          <p:nvPicPr>
            <p:cNvPr id="5" name="Picture 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B555818-36C6-E0E4-4D19-C158EB10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" name="Picture 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254CFAF-C281-901D-6691-31512CF2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9428B43-68DE-3B74-5D5F-5536E491E9A2}"/>
              </a:ext>
            </a:extLst>
          </p:cNvPr>
          <p:cNvGrpSpPr/>
          <p:nvPr/>
        </p:nvGrpSpPr>
        <p:grpSpPr>
          <a:xfrm>
            <a:off x="4945593" y="5577700"/>
            <a:ext cx="447509" cy="419117"/>
            <a:chOff x="8252605" y="3633061"/>
            <a:chExt cx="1929539" cy="1929539"/>
          </a:xfrm>
        </p:grpSpPr>
        <p:pic>
          <p:nvPicPr>
            <p:cNvPr id="8" name="Picture 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035A462-85E8-75CC-A713-FA756538C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" name="Picture 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434E03A-8392-2E78-3F80-8680865C0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26DE4D-71F4-5E23-82B1-4750EB15D6D0}"/>
              </a:ext>
            </a:extLst>
          </p:cNvPr>
          <p:cNvGrpSpPr/>
          <p:nvPr/>
        </p:nvGrpSpPr>
        <p:grpSpPr>
          <a:xfrm>
            <a:off x="1155699" y="5594484"/>
            <a:ext cx="447509" cy="419117"/>
            <a:chOff x="8252605" y="3633061"/>
            <a:chExt cx="1929539" cy="1929539"/>
          </a:xfrm>
        </p:grpSpPr>
        <p:pic>
          <p:nvPicPr>
            <p:cNvPr id="11" name="Picture 1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8669F15-2DF4-3621-DB44-622BFCC5B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" name="Picture 1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6BE1CAD-3C2B-8329-DB59-2D2B594D5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F878F6-0E18-D253-D22E-832A71976451}"/>
              </a:ext>
            </a:extLst>
          </p:cNvPr>
          <p:cNvGrpSpPr/>
          <p:nvPr/>
        </p:nvGrpSpPr>
        <p:grpSpPr>
          <a:xfrm>
            <a:off x="2389923" y="6053061"/>
            <a:ext cx="447509" cy="419117"/>
            <a:chOff x="8252605" y="3633061"/>
            <a:chExt cx="1929539" cy="1929539"/>
          </a:xfrm>
        </p:grpSpPr>
        <p:pic>
          <p:nvPicPr>
            <p:cNvPr id="14" name="Picture 1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EF16034-616C-73F9-F684-B316C9E41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" name="Picture 1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8F08EA7-ED74-3F0A-F4B7-BB4ECC88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FC3AE2-550C-4E93-2A9C-563153466578}"/>
              </a:ext>
            </a:extLst>
          </p:cNvPr>
          <p:cNvGrpSpPr/>
          <p:nvPr/>
        </p:nvGrpSpPr>
        <p:grpSpPr>
          <a:xfrm>
            <a:off x="1567591" y="5921250"/>
            <a:ext cx="447509" cy="419117"/>
            <a:chOff x="8252605" y="3633061"/>
            <a:chExt cx="1929539" cy="1929539"/>
          </a:xfrm>
        </p:grpSpPr>
        <p:pic>
          <p:nvPicPr>
            <p:cNvPr id="17" name="Picture 1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B89514B-76BC-27A7-9929-41694F41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" name="Picture 1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0836026-E065-0452-0711-9F8510E1D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EB1B3E-FDC4-90DB-B483-D043CE5B79A0}"/>
              </a:ext>
            </a:extLst>
          </p:cNvPr>
          <p:cNvGrpSpPr/>
          <p:nvPr/>
        </p:nvGrpSpPr>
        <p:grpSpPr>
          <a:xfrm>
            <a:off x="3212255" y="5604776"/>
            <a:ext cx="447509" cy="419117"/>
            <a:chOff x="8252605" y="3633061"/>
            <a:chExt cx="1929539" cy="1929539"/>
          </a:xfrm>
        </p:grpSpPr>
        <p:pic>
          <p:nvPicPr>
            <p:cNvPr id="20" name="Picture 1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C09137D-19DE-7924-B39C-3DB0C1E5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" name="Picture 2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359D240-4016-9C24-D173-3002C9F9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FF0738-B68B-0C20-8000-52275A402AE1}"/>
              </a:ext>
            </a:extLst>
          </p:cNvPr>
          <p:cNvGrpSpPr/>
          <p:nvPr/>
        </p:nvGrpSpPr>
        <p:grpSpPr>
          <a:xfrm>
            <a:off x="6589769" y="5976862"/>
            <a:ext cx="447509" cy="419117"/>
            <a:chOff x="8252605" y="3633061"/>
            <a:chExt cx="1929539" cy="1929539"/>
          </a:xfrm>
        </p:grpSpPr>
        <p:pic>
          <p:nvPicPr>
            <p:cNvPr id="23" name="Picture 2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819C80E-BFE2-C40F-3853-BEFA6962A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" name="Picture 2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38B10CA-BE87-594B-E352-229A312E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2ED341-5358-544B-6625-B24B6B8E43BB}"/>
              </a:ext>
            </a:extLst>
          </p:cNvPr>
          <p:cNvGrpSpPr/>
          <p:nvPr/>
        </p:nvGrpSpPr>
        <p:grpSpPr>
          <a:xfrm>
            <a:off x="3815304" y="6085325"/>
            <a:ext cx="447509" cy="419117"/>
            <a:chOff x="8252605" y="3633061"/>
            <a:chExt cx="1929539" cy="1929539"/>
          </a:xfrm>
        </p:grpSpPr>
        <p:pic>
          <p:nvPicPr>
            <p:cNvPr id="26" name="Picture 2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72581AD-5A4B-1645-A7D4-690189B0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" name="Picture 2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4AB762B-D18F-371A-FE62-70B5C914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7810A2-B2B0-4758-E4D2-484CEB7431F3}"/>
              </a:ext>
            </a:extLst>
          </p:cNvPr>
          <p:cNvGrpSpPr/>
          <p:nvPr/>
        </p:nvGrpSpPr>
        <p:grpSpPr>
          <a:xfrm>
            <a:off x="2043698" y="5564975"/>
            <a:ext cx="447509" cy="419117"/>
            <a:chOff x="8252605" y="3633061"/>
            <a:chExt cx="1929539" cy="1929539"/>
          </a:xfrm>
        </p:grpSpPr>
        <p:pic>
          <p:nvPicPr>
            <p:cNvPr id="29" name="Picture 2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D1B30DB-065E-882C-71AE-3DF7AE34B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" name="Picture 2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B4D9150-B62A-F69A-B007-EDE48F9A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AB1B2B-DCC7-A1E8-CF0D-FC501117B249}"/>
              </a:ext>
            </a:extLst>
          </p:cNvPr>
          <p:cNvGrpSpPr/>
          <p:nvPr/>
        </p:nvGrpSpPr>
        <p:grpSpPr>
          <a:xfrm>
            <a:off x="3105163" y="5768851"/>
            <a:ext cx="447509" cy="419117"/>
            <a:chOff x="8252605" y="3633061"/>
            <a:chExt cx="1929539" cy="1929539"/>
          </a:xfrm>
        </p:grpSpPr>
        <p:pic>
          <p:nvPicPr>
            <p:cNvPr id="32" name="Picture 3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B373B48-2885-0044-C0F1-7663132A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" name="Picture 3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F19B94F-0A70-E43F-ABB9-7FFBC3ED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D8B6DA-52EC-0905-7C6C-16D7A92C30DD}"/>
              </a:ext>
            </a:extLst>
          </p:cNvPr>
          <p:cNvGrpSpPr/>
          <p:nvPr/>
        </p:nvGrpSpPr>
        <p:grpSpPr>
          <a:xfrm>
            <a:off x="5200985" y="5868399"/>
            <a:ext cx="447509" cy="419117"/>
            <a:chOff x="8252605" y="3633061"/>
            <a:chExt cx="1929539" cy="1929539"/>
          </a:xfrm>
        </p:grpSpPr>
        <p:pic>
          <p:nvPicPr>
            <p:cNvPr id="35" name="Picture 3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28783DA-384E-461E-210E-D6899C91B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" name="Picture 3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C112143-4E92-04DA-60F1-B9D889A9C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D3DE85-2946-7730-7513-B0791A1B4363}"/>
              </a:ext>
            </a:extLst>
          </p:cNvPr>
          <p:cNvGrpSpPr/>
          <p:nvPr/>
        </p:nvGrpSpPr>
        <p:grpSpPr>
          <a:xfrm>
            <a:off x="2771294" y="5540250"/>
            <a:ext cx="447509" cy="419117"/>
            <a:chOff x="8252605" y="3633061"/>
            <a:chExt cx="1929539" cy="1929539"/>
          </a:xfrm>
        </p:grpSpPr>
        <p:pic>
          <p:nvPicPr>
            <p:cNvPr id="38" name="Picture 3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09DA294-2221-C49E-6608-9070C9A7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" name="Picture 3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4786C41-7290-10CD-FA8C-80C682AD6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F26B82-8D4C-9C46-F7BF-CC580B3ED927}"/>
              </a:ext>
            </a:extLst>
          </p:cNvPr>
          <p:cNvGrpSpPr/>
          <p:nvPr/>
        </p:nvGrpSpPr>
        <p:grpSpPr>
          <a:xfrm>
            <a:off x="4556475" y="5959718"/>
            <a:ext cx="447509" cy="419117"/>
            <a:chOff x="8252605" y="3633061"/>
            <a:chExt cx="1929539" cy="1929539"/>
          </a:xfrm>
        </p:grpSpPr>
        <p:pic>
          <p:nvPicPr>
            <p:cNvPr id="41" name="Picture 4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69320A3-10AC-37BF-5313-C41A7B14E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" name="Picture 4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FC30128-CD7A-A9D6-FCBD-4DD50AA0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20FE61-F81D-9520-D06F-D28C3F560E0D}"/>
              </a:ext>
            </a:extLst>
          </p:cNvPr>
          <p:cNvGrpSpPr/>
          <p:nvPr/>
        </p:nvGrpSpPr>
        <p:grpSpPr>
          <a:xfrm>
            <a:off x="4014228" y="5376176"/>
            <a:ext cx="447509" cy="419117"/>
            <a:chOff x="8252605" y="3633061"/>
            <a:chExt cx="1929539" cy="1929539"/>
          </a:xfrm>
        </p:grpSpPr>
        <p:pic>
          <p:nvPicPr>
            <p:cNvPr id="44" name="Picture 4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E3FD97B-D06C-3700-8914-D52A5CED3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" name="Picture 4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602218C-BBCF-6D5A-A3AD-A88A502D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1FF150-AB84-5D42-7C95-A0A45229BA80}"/>
              </a:ext>
            </a:extLst>
          </p:cNvPr>
          <p:cNvGrpSpPr/>
          <p:nvPr/>
        </p:nvGrpSpPr>
        <p:grpSpPr>
          <a:xfrm>
            <a:off x="1968446" y="5921212"/>
            <a:ext cx="447509" cy="419117"/>
            <a:chOff x="8252605" y="3633061"/>
            <a:chExt cx="1929539" cy="1929539"/>
          </a:xfrm>
        </p:grpSpPr>
        <p:pic>
          <p:nvPicPr>
            <p:cNvPr id="47" name="Picture 4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EE69CAA-66CB-A9F3-532E-6FD1E0D0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" name="Picture 4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75E1A6D-3004-4688-8E7E-36939033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CA639E-A1B6-54B2-99AC-0D379FE58CFE}"/>
              </a:ext>
            </a:extLst>
          </p:cNvPr>
          <p:cNvGrpSpPr/>
          <p:nvPr/>
        </p:nvGrpSpPr>
        <p:grpSpPr>
          <a:xfrm>
            <a:off x="6407913" y="5718387"/>
            <a:ext cx="447509" cy="419117"/>
            <a:chOff x="8252605" y="3633061"/>
            <a:chExt cx="1929539" cy="1929539"/>
          </a:xfrm>
        </p:grpSpPr>
        <p:pic>
          <p:nvPicPr>
            <p:cNvPr id="50" name="Picture 4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A7D5700-A137-AD37-C487-7B658314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" name="Picture 5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F4E5DEA-90A1-C1A1-EDDE-917FE4A4B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6C41DD-E25F-AE4D-B7B7-948E1F8F0213}"/>
              </a:ext>
            </a:extLst>
          </p:cNvPr>
          <p:cNvGrpSpPr/>
          <p:nvPr/>
        </p:nvGrpSpPr>
        <p:grpSpPr>
          <a:xfrm>
            <a:off x="2618019" y="5735171"/>
            <a:ext cx="447509" cy="419117"/>
            <a:chOff x="8252605" y="3633061"/>
            <a:chExt cx="1929539" cy="1929539"/>
          </a:xfrm>
        </p:grpSpPr>
        <p:pic>
          <p:nvPicPr>
            <p:cNvPr id="53" name="Picture 5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1ACD916-38A8-DA29-10D3-001C8235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" name="Picture 5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F8F2F36-E7E9-9281-0815-F98F67DB6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91750D-3D77-D39E-0DD8-3C086DCE22CA}"/>
              </a:ext>
            </a:extLst>
          </p:cNvPr>
          <p:cNvGrpSpPr/>
          <p:nvPr/>
        </p:nvGrpSpPr>
        <p:grpSpPr>
          <a:xfrm>
            <a:off x="3852243" y="6193748"/>
            <a:ext cx="447509" cy="419117"/>
            <a:chOff x="8252605" y="3633061"/>
            <a:chExt cx="1929539" cy="1929539"/>
          </a:xfrm>
        </p:grpSpPr>
        <p:pic>
          <p:nvPicPr>
            <p:cNvPr id="56" name="Picture 5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1045009-0979-6730-B95A-48BF5A2A0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" name="Picture 5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FC5DE58-653B-C4DA-F17F-00560992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753534-0685-D72D-8F0A-B309D6E611F7}"/>
              </a:ext>
            </a:extLst>
          </p:cNvPr>
          <p:cNvGrpSpPr/>
          <p:nvPr/>
        </p:nvGrpSpPr>
        <p:grpSpPr>
          <a:xfrm>
            <a:off x="3029911" y="6061937"/>
            <a:ext cx="447509" cy="419117"/>
            <a:chOff x="8252605" y="3633061"/>
            <a:chExt cx="1929539" cy="1929539"/>
          </a:xfrm>
        </p:grpSpPr>
        <p:pic>
          <p:nvPicPr>
            <p:cNvPr id="59" name="Picture 5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374E7CD-A111-9234-9C13-7510C7800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" name="Picture 5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C94754A-81BD-C46E-C440-8C8E98D8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D7C8F2-D117-0446-BD2C-00490B084561}"/>
              </a:ext>
            </a:extLst>
          </p:cNvPr>
          <p:cNvGrpSpPr/>
          <p:nvPr/>
        </p:nvGrpSpPr>
        <p:grpSpPr>
          <a:xfrm>
            <a:off x="4674575" y="5745463"/>
            <a:ext cx="447509" cy="419117"/>
            <a:chOff x="8252605" y="3633061"/>
            <a:chExt cx="1929539" cy="1929539"/>
          </a:xfrm>
        </p:grpSpPr>
        <p:pic>
          <p:nvPicPr>
            <p:cNvPr id="62" name="Picture 6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FBCC2C3-89F5-B48D-13E3-383753672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" name="Picture 6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EF5620E-E5D9-3C4F-B844-AA8E3C0A7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1A35D84-B382-8B82-5B47-12B832FA93C1}"/>
              </a:ext>
            </a:extLst>
          </p:cNvPr>
          <p:cNvGrpSpPr/>
          <p:nvPr/>
        </p:nvGrpSpPr>
        <p:grpSpPr>
          <a:xfrm>
            <a:off x="8052089" y="6117549"/>
            <a:ext cx="447509" cy="419117"/>
            <a:chOff x="8252605" y="3633061"/>
            <a:chExt cx="1929539" cy="1929539"/>
          </a:xfrm>
        </p:grpSpPr>
        <p:pic>
          <p:nvPicPr>
            <p:cNvPr id="65" name="Picture 6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FB05144-B4A3-7E5E-B2AF-F9BE8621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6" name="Picture 6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8E2DA52-68F0-A9FC-2DFF-1CBF5369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C4AF5B-3ED2-F358-AEE4-E3E8E1C8EFA9}"/>
              </a:ext>
            </a:extLst>
          </p:cNvPr>
          <p:cNvGrpSpPr/>
          <p:nvPr/>
        </p:nvGrpSpPr>
        <p:grpSpPr>
          <a:xfrm>
            <a:off x="5661500" y="6291875"/>
            <a:ext cx="447509" cy="419117"/>
            <a:chOff x="8252605" y="3633061"/>
            <a:chExt cx="1929539" cy="1929539"/>
          </a:xfrm>
        </p:grpSpPr>
        <p:pic>
          <p:nvPicPr>
            <p:cNvPr id="68" name="Picture 6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745E8ED-8AC5-4BFD-47BC-C327796A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9" name="Picture 6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A3BB449-40B0-0767-1FAF-536CEA97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9A652D-5179-DB79-EA3E-271ABF2496FB}"/>
              </a:ext>
            </a:extLst>
          </p:cNvPr>
          <p:cNvGrpSpPr/>
          <p:nvPr/>
        </p:nvGrpSpPr>
        <p:grpSpPr>
          <a:xfrm>
            <a:off x="3506018" y="5705662"/>
            <a:ext cx="447509" cy="419117"/>
            <a:chOff x="8252605" y="3633061"/>
            <a:chExt cx="1929539" cy="1929539"/>
          </a:xfrm>
        </p:grpSpPr>
        <p:pic>
          <p:nvPicPr>
            <p:cNvPr id="71" name="Picture 7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FA7A819-8952-53B5-8377-3553FC6EA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2" name="Picture 7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A67C7E2-F4DA-6E7A-02B7-3457521E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7FBC8EE-8BBD-488A-A7FB-9B1A385913F3}"/>
              </a:ext>
            </a:extLst>
          </p:cNvPr>
          <p:cNvGrpSpPr/>
          <p:nvPr/>
        </p:nvGrpSpPr>
        <p:grpSpPr>
          <a:xfrm>
            <a:off x="4567483" y="5909538"/>
            <a:ext cx="447509" cy="419117"/>
            <a:chOff x="8252605" y="3633061"/>
            <a:chExt cx="1929539" cy="1929539"/>
          </a:xfrm>
        </p:grpSpPr>
        <p:pic>
          <p:nvPicPr>
            <p:cNvPr id="74" name="Picture 7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E9A9D7B-77BC-1D43-0E04-69EF3445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5" name="Picture 7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FD9E395-8E59-8314-6D06-62DDD38CD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57886A-6244-F83E-5E1E-BD91072D91D6}"/>
              </a:ext>
            </a:extLst>
          </p:cNvPr>
          <p:cNvGrpSpPr/>
          <p:nvPr/>
        </p:nvGrpSpPr>
        <p:grpSpPr>
          <a:xfrm>
            <a:off x="6663305" y="6009086"/>
            <a:ext cx="447509" cy="419117"/>
            <a:chOff x="8252605" y="3633061"/>
            <a:chExt cx="1929539" cy="1929539"/>
          </a:xfrm>
        </p:grpSpPr>
        <p:pic>
          <p:nvPicPr>
            <p:cNvPr id="77" name="Picture 7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57BD145-41F4-2136-392C-026DD252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8" name="Picture 7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A0CDC14-EF9D-48B6-E704-6724C50EA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6B386D-0D69-2894-FF1F-3C5CB0384286}"/>
              </a:ext>
            </a:extLst>
          </p:cNvPr>
          <p:cNvGrpSpPr/>
          <p:nvPr/>
        </p:nvGrpSpPr>
        <p:grpSpPr>
          <a:xfrm>
            <a:off x="4233614" y="5680937"/>
            <a:ext cx="447509" cy="419117"/>
            <a:chOff x="8252605" y="3633061"/>
            <a:chExt cx="1929539" cy="1929539"/>
          </a:xfrm>
        </p:grpSpPr>
        <p:pic>
          <p:nvPicPr>
            <p:cNvPr id="80" name="Picture 7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3C94774-E48B-79F6-60F2-0CDB51238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1" name="Picture 8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41F15B9-23F9-4D82-2206-5B68D52D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E18304-81D8-EAF1-FC39-24433A021321}"/>
              </a:ext>
            </a:extLst>
          </p:cNvPr>
          <p:cNvGrpSpPr/>
          <p:nvPr/>
        </p:nvGrpSpPr>
        <p:grpSpPr>
          <a:xfrm>
            <a:off x="6018795" y="6100405"/>
            <a:ext cx="447509" cy="419117"/>
            <a:chOff x="8252605" y="3633061"/>
            <a:chExt cx="1929539" cy="1929539"/>
          </a:xfrm>
        </p:grpSpPr>
        <p:pic>
          <p:nvPicPr>
            <p:cNvPr id="83" name="Picture 8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4A5286E-F923-75F2-7768-03366CDF8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4" name="Picture 8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4232513-BE4E-55D2-FA05-6054BEEB5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BB58B36-121D-E385-3652-F4DF804A882D}"/>
              </a:ext>
            </a:extLst>
          </p:cNvPr>
          <p:cNvGrpSpPr/>
          <p:nvPr/>
        </p:nvGrpSpPr>
        <p:grpSpPr>
          <a:xfrm>
            <a:off x="5476548" y="5516863"/>
            <a:ext cx="447509" cy="419117"/>
            <a:chOff x="8252605" y="3633061"/>
            <a:chExt cx="1929539" cy="1929539"/>
          </a:xfrm>
        </p:grpSpPr>
        <p:pic>
          <p:nvPicPr>
            <p:cNvPr id="86" name="Picture 8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1322693-D0D3-43D0-3965-07403D45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7" name="Picture 8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EE181D8-6122-D1E0-0554-0CE695DF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EF8E64-CF12-69F1-935E-5DF509745027}"/>
              </a:ext>
            </a:extLst>
          </p:cNvPr>
          <p:cNvGrpSpPr/>
          <p:nvPr/>
        </p:nvGrpSpPr>
        <p:grpSpPr>
          <a:xfrm>
            <a:off x="3512568" y="5872296"/>
            <a:ext cx="447509" cy="419117"/>
            <a:chOff x="8252605" y="3633061"/>
            <a:chExt cx="1929539" cy="1929539"/>
          </a:xfrm>
        </p:grpSpPr>
        <p:pic>
          <p:nvPicPr>
            <p:cNvPr id="89" name="Picture 8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8F22684-945C-B3D9-9391-8A488872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0" name="Picture 8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4A9EC6A-9847-45DD-ED22-9AB856EA6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F88FB1-3F0F-3220-3C12-1BAC96AA85C7}"/>
              </a:ext>
            </a:extLst>
          </p:cNvPr>
          <p:cNvGrpSpPr/>
          <p:nvPr/>
        </p:nvGrpSpPr>
        <p:grpSpPr>
          <a:xfrm>
            <a:off x="7952035" y="5669471"/>
            <a:ext cx="447509" cy="419117"/>
            <a:chOff x="8252605" y="3633061"/>
            <a:chExt cx="1929539" cy="1929539"/>
          </a:xfrm>
        </p:grpSpPr>
        <p:pic>
          <p:nvPicPr>
            <p:cNvPr id="92" name="Picture 9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A6C6A1E-C2A9-0EE7-78F1-BDD7A273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3" name="Picture 9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E28018D-0FC3-7262-9071-A0E36066F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7546C22-7897-AB4B-EC68-53C751F5C289}"/>
              </a:ext>
            </a:extLst>
          </p:cNvPr>
          <p:cNvGrpSpPr/>
          <p:nvPr/>
        </p:nvGrpSpPr>
        <p:grpSpPr>
          <a:xfrm>
            <a:off x="4162141" y="5686255"/>
            <a:ext cx="447509" cy="419117"/>
            <a:chOff x="8252605" y="3633061"/>
            <a:chExt cx="1929539" cy="1929539"/>
          </a:xfrm>
        </p:grpSpPr>
        <p:pic>
          <p:nvPicPr>
            <p:cNvPr id="95" name="Picture 9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93D99AE-03D7-4328-BFDE-FB86FD7A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6" name="Picture 9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6A947D9-9AA9-7697-00D8-DD67DF2A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395955-6C8B-4E50-9F16-6D5A863CBEE6}"/>
              </a:ext>
            </a:extLst>
          </p:cNvPr>
          <p:cNvGrpSpPr/>
          <p:nvPr/>
        </p:nvGrpSpPr>
        <p:grpSpPr>
          <a:xfrm>
            <a:off x="5396365" y="6144832"/>
            <a:ext cx="447509" cy="419117"/>
            <a:chOff x="8252605" y="3633061"/>
            <a:chExt cx="1929539" cy="1929539"/>
          </a:xfrm>
        </p:grpSpPr>
        <p:pic>
          <p:nvPicPr>
            <p:cNvPr id="98" name="Picture 9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EC2517F-3986-7368-FD4C-28497F896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9" name="Picture 9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554C780-8B4D-05EA-CBFB-7C6E705B1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7C9B8AB-0546-1B2A-A8D0-59B5D5C882CF}"/>
              </a:ext>
            </a:extLst>
          </p:cNvPr>
          <p:cNvGrpSpPr/>
          <p:nvPr/>
        </p:nvGrpSpPr>
        <p:grpSpPr>
          <a:xfrm>
            <a:off x="4574033" y="6013021"/>
            <a:ext cx="447509" cy="419117"/>
            <a:chOff x="8252605" y="3633061"/>
            <a:chExt cx="1929539" cy="1929539"/>
          </a:xfrm>
        </p:grpSpPr>
        <p:pic>
          <p:nvPicPr>
            <p:cNvPr id="101" name="Picture 10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D27E691-9CD6-D11A-FC68-9059EB95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02" name="Picture 10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42F14C6-B0DB-863C-3A3D-30F3EBA4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670ABB6-F900-A71B-0910-B33A0B0EF738}"/>
              </a:ext>
            </a:extLst>
          </p:cNvPr>
          <p:cNvGrpSpPr/>
          <p:nvPr/>
        </p:nvGrpSpPr>
        <p:grpSpPr>
          <a:xfrm>
            <a:off x="6218697" y="5696547"/>
            <a:ext cx="447509" cy="419117"/>
            <a:chOff x="8252605" y="3633061"/>
            <a:chExt cx="1929539" cy="1929539"/>
          </a:xfrm>
        </p:grpSpPr>
        <p:pic>
          <p:nvPicPr>
            <p:cNvPr id="104" name="Picture 10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336FD62-BF99-E03C-C0A7-E2023FC64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05" name="Picture 10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4E002D4-7565-8887-07F2-6D3EEC4A2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29FDAA-0692-A62D-8620-AA726B33CB29}"/>
              </a:ext>
            </a:extLst>
          </p:cNvPr>
          <p:cNvGrpSpPr/>
          <p:nvPr/>
        </p:nvGrpSpPr>
        <p:grpSpPr>
          <a:xfrm>
            <a:off x="9596211" y="6068633"/>
            <a:ext cx="447509" cy="419117"/>
            <a:chOff x="8252605" y="3633061"/>
            <a:chExt cx="1929539" cy="1929539"/>
          </a:xfrm>
        </p:grpSpPr>
        <p:pic>
          <p:nvPicPr>
            <p:cNvPr id="107" name="Picture 10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7DC65A9-46C7-8E08-855C-04B3398F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08" name="Picture 10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50E5984-FF68-CCB8-7170-1D957BCB3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F337109-AC1E-D7D8-3C73-4EC15B91F096}"/>
              </a:ext>
            </a:extLst>
          </p:cNvPr>
          <p:cNvGrpSpPr/>
          <p:nvPr/>
        </p:nvGrpSpPr>
        <p:grpSpPr>
          <a:xfrm>
            <a:off x="6821746" y="6177096"/>
            <a:ext cx="447509" cy="419117"/>
            <a:chOff x="8252605" y="3633061"/>
            <a:chExt cx="1929539" cy="1929539"/>
          </a:xfrm>
        </p:grpSpPr>
        <p:pic>
          <p:nvPicPr>
            <p:cNvPr id="110" name="Picture 10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BBD4111-4908-F48F-18ED-A1F04B51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11" name="Picture 11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9C02BCB-8C0F-883D-2D74-339322C69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05DA8B4-E4CC-01BD-707D-F76F70DBCBB4}"/>
              </a:ext>
            </a:extLst>
          </p:cNvPr>
          <p:cNvGrpSpPr/>
          <p:nvPr/>
        </p:nvGrpSpPr>
        <p:grpSpPr>
          <a:xfrm>
            <a:off x="5050140" y="5656746"/>
            <a:ext cx="447509" cy="419117"/>
            <a:chOff x="8252605" y="3633061"/>
            <a:chExt cx="1929539" cy="1929539"/>
          </a:xfrm>
        </p:grpSpPr>
        <p:pic>
          <p:nvPicPr>
            <p:cNvPr id="113" name="Picture 11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D0D49ED-5B08-9928-6671-AB398D79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14" name="Picture 11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6CC321B-4A0C-54EA-30D0-5033559D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0DDB1EB-1BF5-7A67-3748-A07B749D75B7}"/>
              </a:ext>
            </a:extLst>
          </p:cNvPr>
          <p:cNvGrpSpPr/>
          <p:nvPr/>
        </p:nvGrpSpPr>
        <p:grpSpPr>
          <a:xfrm>
            <a:off x="6111605" y="5860622"/>
            <a:ext cx="447509" cy="419117"/>
            <a:chOff x="8252605" y="3633061"/>
            <a:chExt cx="1929539" cy="1929539"/>
          </a:xfrm>
        </p:grpSpPr>
        <p:pic>
          <p:nvPicPr>
            <p:cNvPr id="116" name="Picture 11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0E52D62-28C4-2F43-9CA7-099607BE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17" name="Picture 11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DB8AEA2-4D8E-3F09-E78B-68FBA1B0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0568B5E-D1A2-CD63-21BC-2EBFC14E4A4E}"/>
              </a:ext>
            </a:extLst>
          </p:cNvPr>
          <p:cNvGrpSpPr/>
          <p:nvPr/>
        </p:nvGrpSpPr>
        <p:grpSpPr>
          <a:xfrm>
            <a:off x="8207427" y="5960170"/>
            <a:ext cx="447509" cy="419117"/>
            <a:chOff x="8252605" y="3633061"/>
            <a:chExt cx="1929539" cy="1929539"/>
          </a:xfrm>
        </p:grpSpPr>
        <p:pic>
          <p:nvPicPr>
            <p:cNvPr id="119" name="Picture 11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CE7BE60-E2FA-CC98-0E3C-8F5BC492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0" name="Picture 11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815DB0B-69E1-AF67-E216-7341CB06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F2A1153-F480-ADFD-3CC9-A7EB9322EBFA}"/>
              </a:ext>
            </a:extLst>
          </p:cNvPr>
          <p:cNvGrpSpPr/>
          <p:nvPr/>
        </p:nvGrpSpPr>
        <p:grpSpPr>
          <a:xfrm>
            <a:off x="5777736" y="5632021"/>
            <a:ext cx="447509" cy="419117"/>
            <a:chOff x="8252605" y="3633061"/>
            <a:chExt cx="1929539" cy="1929539"/>
          </a:xfrm>
        </p:grpSpPr>
        <p:pic>
          <p:nvPicPr>
            <p:cNvPr id="122" name="Picture 12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858986B-13DB-F1DE-A0DC-B856FDEA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3" name="Picture 12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02F2B6A-16DD-B0B5-2FF9-699CB533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ECCB4B6-AA11-F4C2-90C0-FD1CC23190B3}"/>
              </a:ext>
            </a:extLst>
          </p:cNvPr>
          <p:cNvGrpSpPr/>
          <p:nvPr/>
        </p:nvGrpSpPr>
        <p:grpSpPr>
          <a:xfrm>
            <a:off x="7562917" y="6051489"/>
            <a:ext cx="447509" cy="419117"/>
            <a:chOff x="8252605" y="3633061"/>
            <a:chExt cx="1929539" cy="1929539"/>
          </a:xfrm>
        </p:grpSpPr>
        <p:pic>
          <p:nvPicPr>
            <p:cNvPr id="125" name="Picture 12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381C291-BAF2-C13A-5C3D-04F8C5ED9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6" name="Picture 12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C0A297F-B069-2194-C69C-76628561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8DB3122-E30F-98C9-E874-757C908304ED}"/>
              </a:ext>
            </a:extLst>
          </p:cNvPr>
          <p:cNvGrpSpPr/>
          <p:nvPr/>
        </p:nvGrpSpPr>
        <p:grpSpPr>
          <a:xfrm>
            <a:off x="7020670" y="5467947"/>
            <a:ext cx="447509" cy="419117"/>
            <a:chOff x="8252605" y="3633061"/>
            <a:chExt cx="1929539" cy="1929539"/>
          </a:xfrm>
        </p:grpSpPr>
        <p:pic>
          <p:nvPicPr>
            <p:cNvPr id="128" name="Picture 12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7DDC456-00F4-4DA1-1A73-5D9288A3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9" name="Picture 12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59D5D8A-4F03-1333-2522-52AF875C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9CF21BB-9153-5250-6E2A-03FBA7FABCDB}"/>
              </a:ext>
            </a:extLst>
          </p:cNvPr>
          <p:cNvGrpSpPr/>
          <p:nvPr/>
        </p:nvGrpSpPr>
        <p:grpSpPr>
          <a:xfrm>
            <a:off x="4516259" y="5809781"/>
            <a:ext cx="447509" cy="419117"/>
            <a:chOff x="8252605" y="3633061"/>
            <a:chExt cx="1929539" cy="1929539"/>
          </a:xfrm>
        </p:grpSpPr>
        <p:pic>
          <p:nvPicPr>
            <p:cNvPr id="131" name="Picture 13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C3F3615-E454-301D-3F75-831CD35A8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32" name="Picture 13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AC50690-9215-4128-B389-3F8E52D60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AFBC1A0-C559-9026-4CA3-33CCD0C5F246}"/>
              </a:ext>
            </a:extLst>
          </p:cNvPr>
          <p:cNvGrpSpPr/>
          <p:nvPr/>
        </p:nvGrpSpPr>
        <p:grpSpPr>
          <a:xfrm>
            <a:off x="8955726" y="5606956"/>
            <a:ext cx="447509" cy="419117"/>
            <a:chOff x="8252605" y="3633061"/>
            <a:chExt cx="1929539" cy="1929539"/>
          </a:xfrm>
        </p:grpSpPr>
        <p:pic>
          <p:nvPicPr>
            <p:cNvPr id="134" name="Picture 13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807CBC7-0EE4-768D-D588-AE81DC107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35" name="Picture 13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4EFD43A-B119-4DF4-F586-C2ED0D78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D919339-B8AB-AFFA-53BE-1203ED82725B}"/>
              </a:ext>
            </a:extLst>
          </p:cNvPr>
          <p:cNvGrpSpPr/>
          <p:nvPr/>
        </p:nvGrpSpPr>
        <p:grpSpPr>
          <a:xfrm>
            <a:off x="5165832" y="5623740"/>
            <a:ext cx="447509" cy="419117"/>
            <a:chOff x="8252605" y="3633061"/>
            <a:chExt cx="1929539" cy="1929539"/>
          </a:xfrm>
        </p:grpSpPr>
        <p:pic>
          <p:nvPicPr>
            <p:cNvPr id="137" name="Picture 13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ED665AC-8A9A-7001-1FB6-7C9246D8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38" name="Picture 13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3103D2F-F360-7C3D-FDB6-AC92369F0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52EE7CB-FEAE-CD7B-F65F-331EA410B9C5}"/>
              </a:ext>
            </a:extLst>
          </p:cNvPr>
          <p:cNvGrpSpPr/>
          <p:nvPr/>
        </p:nvGrpSpPr>
        <p:grpSpPr>
          <a:xfrm>
            <a:off x="6400056" y="6082317"/>
            <a:ext cx="447509" cy="419117"/>
            <a:chOff x="8252605" y="3633061"/>
            <a:chExt cx="1929539" cy="1929539"/>
          </a:xfrm>
        </p:grpSpPr>
        <p:pic>
          <p:nvPicPr>
            <p:cNvPr id="140" name="Picture 13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D0C8516-3E23-C602-CBB9-15B398002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1" name="Picture 14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D16ECDA-C90F-3E5A-1262-F95864BC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F2172D-D5C4-6537-9193-71A3A44A7E41}"/>
              </a:ext>
            </a:extLst>
          </p:cNvPr>
          <p:cNvGrpSpPr/>
          <p:nvPr/>
        </p:nvGrpSpPr>
        <p:grpSpPr>
          <a:xfrm>
            <a:off x="5577724" y="5950506"/>
            <a:ext cx="447509" cy="419117"/>
            <a:chOff x="8252605" y="3633061"/>
            <a:chExt cx="1929539" cy="1929539"/>
          </a:xfrm>
        </p:grpSpPr>
        <p:pic>
          <p:nvPicPr>
            <p:cNvPr id="143" name="Picture 14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7759D20-3F79-3706-FE1E-966C99A0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4" name="Picture 14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81A4DC7-B8DB-E352-EE76-B955674B5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70BE4D2-E686-D02F-B8AC-3E60CA4805A5}"/>
              </a:ext>
            </a:extLst>
          </p:cNvPr>
          <p:cNvGrpSpPr/>
          <p:nvPr/>
        </p:nvGrpSpPr>
        <p:grpSpPr>
          <a:xfrm>
            <a:off x="7222388" y="5634032"/>
            <a:ext cx="447509" cy="419117"/>
            <a:chOff x="8252605" y="3633061"/>
            <a:chExt cx="1929539" cy="1929539"/>
          </a:xfrm>
        </p:grpSpPr>
        <p:pic>
          <p:nvPicPr>
            <p:cNvPr id="146" name="Picture 14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DBDFAB7-913F-A2D0-D034-497A63C61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7" name="Picture 14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4E0148B-6330-6B86-F58A-1BC72022B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F7E3388-6BF2-26F0-80F4-7EAA861554DF}"/>
              </a:ext>
            </a:extLst>
          </p:cNvPr>
          <p:cNvGrpSpPr/>
          <p:nvPr/>
        </p:nvGrpSpPr>
        <p:grpSpPr>
          <a:xfrm>
            <a:off x="10599902" y="6006118"/>
            <a:ext cx="447509" cy="419117"/>
            <a:chOff x="8252605" y="3633061"/>
            <a:chExt cx="1929539" cy="1929539"/>
          </a:xfrm>
        </p:grpSpPr>
        <p:pic>
          <p:nvPicPr>
            <p:cNvPr id="149" name="Picture 14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A83F3F3-B3F1-A81C-8287-FA030445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0" name="Picture 14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64526F2-6742-315E-8D2C-D6ACC8D3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91110E9-47E8-D2B2-4E3F-AAAE4306FDBB}"/>
              </a:ext>
            </a:extLst>
          </p:cNvPr>
          <p:cNvGrpSpPr/>
          <p:nvPr/>
        </p:nvGrpSpPr>
        <p:grpSpPr>
          <a:xfrm>
            <a:off x="7825437" y="6114581"/>
            <a:ext cx="447509" cy="419117"/>
            <a:chOff x="8252605" y="3633061"/>
            <a:chExt cx="1929539" cy="1929539"/>
          </a:xfrm>
        </p:grpSpPr>
        <p:pic>
          <p:nvPicPr>
            <p:cNvPr id="152" name="Picture 15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84B863B-8069-5FDF-3552-3D7DFDCD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3" name="Picture 15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4AF9F41-EC97-358E-96DA-A77A63EB2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D185392-1DEB-E1FA-4FAF-400940D7B466}"/>
              </a:ext>
            </a:extLst>
          </p:cNvPr>
          <p:cNvGrpSpPr/>
          <p:nvPr/>
        </p:nvGrpSpPr>
        <p:grpSpPr>
          <a:xfrm>
            <a:off x="6053831" y="5594231"/>
            <a:ext cx="447509" cy="419117"/>
            <a:chOff x="8252605" y="3633061"/>
            <a:chExt cx="1929539" cy="1929539"/>
          </a:xfrm>
        </p:grpSpPr>
        <p:pic>
          <p:nvPicPr>
            <p:cNvPr id="155" name="Picture 15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C202BA2-8B76-E580-117A-89A32202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6" name="Picture 15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1BD5A83-07A1-4B60-1A81-654DF0A5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2B3FBD7-78D5-7431-36B2-36EBDD310D1C}"/>
              </a:ext>
            </a:extLst>
          </p:cNvPr>
          <p:cNvGrpSpPr/>
          <p:nvPr/>
        </p:nvGrpSpPr>
        <p:grpSpPr>
          <a:xfrm>
            <a:off x="7115296" y="5798107"/>
            <a:ext cx="447509" cy="419117"/>
            <a:chOff x="8252605" y="3633061"/>
            <a:chExt cx="1929539" cy="1929539"/>
          </a:xfrm>
        </p:grpSpPr>
        <p:pic>
          <p:nvPicPr>
            <p:cNvPr id="158" name="Picture 15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B34487D-2D92-AC4E-DB0C-3FB5905C0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9" name="Picture 15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ED687CE-DB2C-42A7-C254-E610B88D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454650-B5FA-DAF4-C24C-A9C2641251F0}"/>
              </a:ext>
            </a:extLst>
          </p:cNvPr>
          <p:cNvGrpSpPr/>
          <p:nvPr/>
        </p:nvGrpSpPr>
        <p:grpSpPr>
          <a:xfrm>
            <a:off x="9211118" y="5897655"/>
            <a:ext cx="447509" cy="419117"/>
            <a:chOff x="8252605" y="3633061"/>
            <a:chExt cx="1929539" cy="1929539"/>
          </a:xfrm>
        </p:grpSpPr>
        <p:pic>
          <p:nvPicPr>
            <p:cNvPr id="161" name="Picture 16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A6CA4D0-F22F-E387-C6A4-93826ECAF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62" name="Picture 16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EAA588A-DAD0-25AF-064D-266E8577A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C4B98C7-806C-0150-35BB-268F4733B8C6}"/>
              </a:ext>
            </a:extLst>
          </p:cNvPr>
          <p:cNvGrpSpPr/>
          <p:nvPr/>
        </p:nvGrpSpPr>
        <p:grpSpPr>
          <a:xfrm>
            <a:off x="6781427" y="5569506"/>
            <a:ext cx="447509" cy="419117"/>
            <a:chOff x="8252605" y="3633061"/>
            <a:chExt cx="1929539" cy="1929539"/>
          </a:xfrm>
        </p:grpSpPr>
        <p:pic>
          <p:nvPicPr>
            <p:cNvPr id="164" name="Picture 16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A8B1435-0AB8-A1C4-6053-825289C1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65" name="Picture 16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B2C9326-9218-4DD9-B57C-6481E512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07D0D44-D28B-2DC6-2085-CB9863CD0229}"/>
              </a:ext>
            </a:extLst>
          </p:cNvPr>
          <p:cNvGrpSpPr/>
          <p:nvPr/>
        </p:nvGrpSpPr>
        <p:grpSpPr>
          <a:xfrm>
            <a:off x="8566608" y="5988974"/>
            <a:ext cx="447509" cy="419117"/>
            <a:chOff x="8252605" y="3633061"/>
            <a:chExt cx="1929539" cy="1929539"/>
          </a:xfrm>
        </p:grpSpPr>
        <p:pic>
          <p:nvPicPr>
            <p:cNvPr id="167" name="Picture 16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97A2608-816D-4433-FF9C-EF12C408A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68" name="Picture 16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CC9C264-750A-6145-3997-C4256725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B44E3E1-DD60-21EB-8B42-BDA033B2A020}"/>
              </a:ext>
            </a:extLst>
          </p:cNvPr>
          <p:cNvGrpSpPr/>
          <p:nvPr/>
        </p:nvGrpSpPr>
        <p:grpSpPr>
          <a:xfrm>
            <a:off x="8024361" y="5405432"/>
            <a:ext cx="447509" cy="419117"/>
            <a:chOff x="8252605" y="3633061"/>
            <a:chExt cx="1929539" cy="1929539"/>
          </a:xfrm>
        </p:grpSpPr>
        <p:pic>
          <p:nvPicPr>
            <p:cNvPr id="170" name="Picture 16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587F600-D60A-B546-3918-93AF8C517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71" name="Picture 17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91A22AB-3B21-EAC4-BCA2-949A40F27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DC943AE-DDD3-689A-49B5-1F7C6F179146}"/>
              </a:ext>
            </a:extLst>
          </p:cNvPr>
          <p:cNvGrpSpPr/>
          <p:nvPr/>
        </p:nvGrpSpPr>
        <p:grpSpPr>
          <a:xfrm>
            <a:off x="658526" y="5932925"/>
            <a:ext cx="447509" cy="419117"/>
            <a:chOff x="8252605" y="3633061"/>
            <a:chExt cx="1929539" cy="1929539"/>
          </a:xfrm>
        </p:grpSpPr>
        <p:pic>
          <p:nvPicPr>
            <p:cNvPr id="173" name="Picture 17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9A19FD0-C53D-879B-7859-9A8CA3FF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74" name="Picture 17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41CB3D1-E384-E1EA-2614-6FFCB0B6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D42C59F-090A-FC2A-0290-8B6430BB0F34}"/>
              </a:ext>
            </a:extLst>
          </p:cNvPr>
          <p:cNvGrpSpPr/>
          <p:nvPr/>
        </p:nvGrpSpPr>
        <p:grpSpPr>
          <a:xfrm>
            <a:off x="5097993" y="5730100"/>
            <a:ext cx="447509" cy="419117"/>
            <a:chOff x="8252605" y="3633061"/>
            <a:chExt cx="1929539" cy="1929539"/>
          </a:xfrm>
        </p:grpSpPr>
        <p:pic>
          <p:nvPicPr>
            <p:cNvPr id="176" name="Picture 17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C87F829-2A56-7CB8-48CC-247E9538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77" name="Picture 17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24BC6BD-EE6C-AB52-EDC0-76BAC2D6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1C8A5B5-92D0-9E05-0B7F-AF72645868AF}"/>
              </a:ext>
            </a:extLst>
          </p:cNvPr>
          <p:cNvGrpSpPr/>
          <p:nvPr/>
        </p:nvGrpSpPr>
        <p:grpSpPr>
          <a:xfrm>
            <a:off x="1308099" y="5746884"/>
            <a:ext cx="447509" cy="419117"/>
            <a:chOff x="8252605" y="3633061"/>
            <a:chExt cx="1929539" cy="1929539"/>
          </a:xfrm>
        </p:grpSpPr>
        <p:pic>
          <p:nvPicPr>
            <p:cNvPr id="179" name="Picture 17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835D8AA-56EA-6579-4EA6-45580E794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0" name="Picture 17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2A77839-C451-7F42-160D-9AF118BF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EF34FE1-C60E-0123-9545-7D3F7B8F106B}"/>
              </a:ext>
            </a:extLst>
          </p:cNvPr>
          <p:cNvGrpSpPr/>
          <p:nvPr/>
        </p:nvGrpSpPr>
        <p:grpSpPr>
          <a:xfrm>
            <a:off x="2542323" y="6205461"/>
            <a:ext cx="447509" cy="419117"/>
            <a:chOff x="8252605" y="3633061"/>
            <a:chExt cx="1929539" cy="1929539"/>
          </a:xfrm>
        </p:grpSpPr>
        <p:pic>
          <p:nvPicPr>
            <p:cNvPr id="182" name="Picture 18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F17DAEC-D7CF-34DC-1581-B441C7A3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3" name="Picture 18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AEAB9D7-F3A8-0C8A-8961-3303F6CBA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F67E544-B083-F91A-9776-4035083DA6D4}"/>
              </a:ext>
            </a:extLst>
          </p:cNvPr>
          <p:cNvGrpSpPr/>
          <p:nvPr/>
        </p:nvGrpSpPr>
        <p:grpSpPr>
          <a:xfrm>
            <a:off x="1719991" y="6073650"/>
            <a:ext cx="447509" cy="419117"/>
            <a:chOff x="8252605" y="3633061"/>
            <a:chExt cx="1929539" cy="1929539"/>
          </a:xfrm>
        </p:grpSpPr>
        <p:pic>
          <p:nvPicPr>
            <p:cNvPr id="185" name="Picture 18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F609E42-1BF7-265B-E7EF-30B7D6027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6" name="Picture 18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5B5CB30-C17C-70A8-E651-72FBE8A7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0BB7066-BCF9-973D-5187-1B22BF90AB82}"/>
              </a:ext>
            </a:extLst>
          </p:cNvPr>
          <p:cNvGrpSpPr/>
          <p:nvPr/>
        </p:nvGrpSpPr>
        <p:grpSpPr>
          <a:xfrm>
            <a:off x="3364655" y="5757176"/>
            <a:ext cx="447509" cy="419117"/>
            <a:chOff x="8252605" y="3633061"/>
            <a:chExt cx="1929539" cy="1929539"/>
          </a:xfrm>
        </p:grpSpPr>
        <p:pic>
          <p:nvPicPr>
            <p:cNvPr id="188" name="Picture 18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07C035E-5F77-3705-9287-8A137FA5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9" name="Picture 18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238EC30-8A5F-E734-F2E7-4E742FB3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6D11E73-8267-A6A5-C270-52B9A23CD97D}"/>
              </a:ext>
            </a:extLst>
          </p:cNvPr>
          <p:cNvGrpSpPr/>
          <p:nvPr/>
        </p:nvGrpSpPr>
        <p:grpSpPr>
          <a:xfrm>
            <a:off x="6742169" y="6129262"/>
            <a:ext cx="447509" cy="419117"/>
            <a:chOff x="8252605" y="3633061"/>
            <a:chExt cx="1929539" cy="1929539"/>
          </a:xfrm>
        </p:grpSpPr>
        <p:pic>
          <p:nvPicPr>
            <p:cNvPr id="191" name="Picture 19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DFD9A93-2E04-C8C0-4699-DED71E46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92" name="Picture 19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6E416D5-D8ED-3EE9-5FF5-15BA60C66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0606383-18CF-7B12-C04F-7ADE99400717}"/>
              </a:ext>
            </a:extLst>
          </p:cNvPr>
          <p:cNvGrpSpPr/>
          <p:nvPr/>
        </p:nvGrpSpPr>
        <p:grpSpPr>
          <a:xfrm>
            <a:off x="4202690" y="6386654"/>
            <a:ext cx="447509" cy="419117"/>
            <a:chOff x="8252605" y="3633061"/>
            <a:chExt cx="1929539" cy="1929539"/>
          </a:xfrm>
        </p:grpSpPr>
        <p:pic>
          <p:nvPicPr>
            <p:cNvPr id="194" name="Picture 19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C4463FA-05B8-305D-9394-A8B660F96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95" name="Picture 19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580AB72-3ACD-ADC1-639F-B6E983AD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D869725-2778-CFF8-94D9-4D8CB23ABF64}"/>
              </a:ext>
            </a:extLst>
          </p:cNvPr>
          <p:cNvGrpSpPr/>
          <p:nvPr/>
        </p:nvGrpSpPr>
        <p:grpSpPr>
          <a:xfrm>
            <a:off x="2196098" y="5717375"/>
            <a:ext cx="447509" cy="419117"/>
            <a:chOff x="8252605" y="3633061"/>
            <a:chExt cx="1929539" cy="1929539"/>
          </a:xfrm>
        </p:grpSpPr>
        <p:pic>
          <p:nvPicPr>
            <p:cNvPr id="197" name="Picture 19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D04F35F-19C0-B421-20BE-CE12BB92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98" name="Picture 19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B285067-80FF-EB69-EC22-0EAAB28ED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B40DC17-E1EA-FB08-068C-D3615B06823F}"/>
              </a:ext>
            </a:extLst>
          </p:cNvPr>
          <p:cNvGrpSpPr/>
          <p:nvPr/>
        </p:nvGrpSpPr>
        <p:grpSpPr>
          <a:xfrm>
            <a:off x="3257563" y="5921251"/>
            <a:ext cx="447509" cy="419117"/>
            <a:chOff x="8252605" y="3633061"/>
            <a:chExt cx="1929539" cy="1929539"/>
          </a:xfrm>
        </p:grpSpPr>
        <p:pic>
          <p:nvPicPr>
            <p:cNvPr id="200" name="Picture 19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5AD9476-5BD6-3C2A-F106-A85C5715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1" name="Picture 20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C8A21DA-DA78-341C-AE96-9FA35C17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77ADBC1-C977-5706-C97A-49E07DEDFC18}"/>
              </a:ext>
            </a:extLst>
          </p:cNvPr>
          <p:cNvGrpSpPr/>
          <p:nvPr/>
        </p:nvGrpSpPr>
        <p:grpSpPr>
          <a:xfrm>
            <a:off x="5353385" y="6020799"/>
            <a:ext cx="447509" cy="419117"/>
            <a:chOff x="8252605" y="3633061"/>
            <a:chExt cx="1929539" cy="1929539"/>
          </a:xfrm>
        </p:grpSpPr>
        <p:pic>
          <p:nvPicPr>
            <p:cNvPr id="203" name="Picture 20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37FC8D9-409F-5CAF-436C-A7C97F785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4" name="Picture 20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067FC57-7FE0-253B-9FC3-01765DBD1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E07C30ED-6506-5DE9-5B9A-5BE2A5B117BE}"/>
              </a:ext>
            </a:extLst>
          </p:cNvPr>
          <p:cNvGrpSpPr/>
          <p:nvPr/>
        </p:nvGrpSpPr>
        <p:grpSpPr>
          <a:xfrm>
            <a:off x="2923694" y="5692650"/>
            <a:ext cx="447509" cy="419117"/>
            <a:chOff x="8252605" y="3633061"/>
            <a:chExt cx="1929539" cy="1929539"/>
          </a:xfrm>
        </p:grpSpPr>
        <p:pic>
          <p:nvPicPr>
            <p:cNvPr id="206" name="Picture 20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9E43A23-790A-AD9A-5AAE-AB38760D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7" name="Picture 20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A8379E7-AD52-7A38-4D91-509179C2D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43AE6F7-6530-90B8-D6D4-1BD98D9BEF6A}"/>
              </a:ext>
            </a:extLst>
          </p:cNvPr>
          <p:cNvGrpSpPr/>
          <p:nvPr/>
        </p:nvGrpSpPr>
        <p:grpSpPr>
          <a:xfrm>
            <a:off x="4708875" y="6112118"/>
            <a:ext cx="447509" cy="419117"/>
            <a:chOff x="8252605" y="3633061"/>
            <a:chExt cx="1929539" cy="1929539"/>
          </a:xfrm>
        </p:grpSpPr>
        <p:pic>
          <p:nvPicPr>
            <p:cNvPr id="209" name="Picture 20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42CD1C5-9964-1097-AAEE-93D10076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0" name="Picture 20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928B51D-6C3E-3BE4-3AEF-E595B5691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A57F252-5C6E-A811-979A-A229ADBC2E70}"/>
              </a:ext>
            </a:extLst>
          </p:cNvPr>
          <p:cNvGrpSpPr/>
          <p:nvPr/>
        </p:nvGrpSpPr>
        <p:grpSpPr>
          <a:xfrm>
            <a:off x="4166628" y="5528576"/>
            <a:ext cx="447509" cy="419117"/>
            <a:chOff x="8252605" y="3633061"/>
            <a:chExt cx="1929539" cy="1929539"/>
          </a:xfrm>
        </p:grpSpPr>
        <p:pic>
          <p:nvPicPr>
            <p:cNvPr id="212" name="Picture 21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23DD637-F767-3483-6154-6B35E0F67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3" name="Picture 21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6AA10D4-FFA3-C83C-DCD2-B2A8079F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FD0C9EA-43E5-E8F1-2724-A362E2155A99}"/>
              </a:ext>
            </a:extLst>
          </p:cNvPr>
          <p:cNvGrpSpPr/>
          <p:nvPr/>
        </p:nvGrpSpPr>
        <p:grpSpPr>
          <a:xfrm>
            <a:off x="1140449" y="5982353"/>
            <a:ext cx="447509" cy="419117"/>
            <a:chOff x="8252605" y="3633061"/>
            <a:chExt cx="1929539" cy="1929539"/>
          </a:xfrm>
        </p:grpSpPr>
        <p:pic>
          <p:nvPicPr>
            <p:cNvPr id="215" name="Picture 21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4F82DCC-48ED-A95B-2B65-3D53CE9A8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6" name="Picture 21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1319794-84F1-A216-AD95-F0CA3B630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2DDAC55-4B2D-CCB6-9A1F-E07225E4AF2C}"/>
              </a:ext>
            </a:extLst>
          </p:cNvPr>
          <p:cNvGrpSpPr/>
          <p:nvPr/>
        </p:nvGrpSpPr>
        <p:grpSpPr>
          <a:xfrm>
            <a:off x="5579916" y="5779528"/>
            <a:ext cx="447509" cy="419117"/>
            <a:chOff x="8252605" y="3633061"/>
            <a:chExt cx="1929539" cy="1929539"/>
          </a:xfrm>
        </p:grpSpPr>
        <p:pic>
          <p:nvPicPr>
            <p:cNvPr id="218" name="Picture 21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CD02AF2-C567-3823-B168-8F8061823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9" name="Picture 21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29722D2-0DB2-D384-E6E9-CA35A3D51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0FBC7FF-0B8C-2E03-FCD8-C5D86D79B6F8}"/>
              </a:ext>
            </a:extLst>
          </p:cNvPr>
          <p:cNvGrpSpPr/>
          <p:nvPr/>
        </p:nvGrpSpPr>
        <p:grpSpPr>
          <a:xfrm>
            <a:off x="1790022" y="5796312"/>
            <a:ext cx="447509" cy="419117"/>
            <a:chOff x="8252605" y="3633061"/>
            <a:chExt cx="1929539" cy="1929539"/>
          </a:xfrm>
        </p:grpSpPr>
        <p:pic>
          <p:nvPicPr>
            <p:cNvPr id="221" name="Picture 22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619C536-D322-DFDC-3BDA-1E3BCBFD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22" name="Picture 22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E2E3C39-A11D-8CE9-C1EA-4337BA536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B36626D-546B-6113-6FBF-170C3F8D6A15}"/>
              </a:ext>
            </a:extLst>
          </p:cNvPr>
          <p:cNvGrpSpPr/>
          <p:nvPr/>
        </p:nvGrpSpPr>
        <p:grpSpPr>
          <a:xfrm>
            <a:off x="3024246" y="6254889"/>
            <a:ext cx="447509" cy="419117"/>
            <a:chOff x="8252605" y="3633061"/>
            <a:chExt cx="1929539" cy="1929539"/>
          </a:xfrm>
        </p:grpSpPr>
        <p:pic>
          <p:nvPicPr>
            <p:cNvPr id="224" name="Picture 22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02CE804-EDAA-F869-BBD5-9B7077EA2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25" name="Picture 22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D086F28-81B6-D936-615C-82B91FFA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5F833C5-EE43-3F76-26D8-A7BD898B3B24}"/>
              </a:ext>
            </a:extLst>
          </p:cNvPr>
          <p:cNvGrpSpPr/>
          <p:nvPr/>
        </p:nvGrpSpPr>
        <p:grpSpPr>
          <a:xfrm>
            <a:off x="2201914" y="6123078"/>
            <a:ext cx="447509" cy="419117"/>
            <a:chOff x="8252605" y="3633061"/>
            <a:chExt cx="1929539" cy="1929539"/>
          </a:xfrm>
        </p:grpSpPr>
        <p:pic>
          <p:nvPicPr>
            <p:cNvPr id="227" name="Picture 22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06F2A4F-8C98-1F2E-F20F-C4189E2B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28" name="Picture 22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1A61972-93B4-5C9A-887A-D92E74C0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7A7850B-77B1-5F32-E035-338A7B0469E4}"/>
              </a:ext>
            </a:extLst>
          </p:cNvPr>
          <p:cNvGrpSpPr/>
          <p:nvPr/>
        </p:nvGrpSpPr>
        <p:grpSpPr>
          <a:xfrm>
            <a:off x="3846578" y="5806604"/>
            <a:ext cx="447509" cy="419117"/>
            <a:chOff x="8252605" y="3633061"/>
            <a:chExt cx="1929539" cy="1929539"/>
          </a:xfrm>
        </p:grpSpPr>
        <p:pic>
          <p:nvPicPr>
            <p:cNvPr id="230" name="Picture 22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32408B4-D3A7-97A5-6401-B14002C49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1" name="Picture 23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AE7FF57-7FBC-61DE-5F0B-353D92E7A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A0C5DB1-5987-6BBA-4A0E-95B4E01DA66B}"/>
              </a:ext>
            </a:extLst>
          </p:cNvPr>
          <p:cNvGrpSpPr/>
          <p:nvPr/>
        </p:nvGrpSpPr>
        <p:grpSpPr>
          <a:xfrm>
            <a:off x="7224092" y="6178690"/>
            <a:ext cx="447509" cy="419117"/>
            <a:chOff x="8252605" y="3633061"/>
            <a:chExt cx="1929539" cy="1929539"/>
          </a:xfrm>
        </p:grpSpPr>
        <p:pic>
          <p:nvPicPr>
            <p:cNvPr id="233" name="Picture 23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1AB3855-0EA2-7009-ECA3-F2F4EFF98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4" name="Picture 23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F674B4D-4122-1E4A-80FA-83EB8FDC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1AA798E-5DBA-C98E-BB46-89FE084C314B}"/>
              </a:ext>
            </a:extLst>
          </p:cNvPr>
          <p:cNvGrpSpPr/>
          <p:nvPr/>
        </p:nvGrpSpPr>
        <p:grpSpPr>
          <a:xfrm>
            <a:off x="4449627" y="6287153"/>
            <a:ext cx="447509" cy="419117"/>
            <a:chOff x="8252605" y="3633061"/>
            <a:chExt cx="1929539" cy="1929539"/>
          </a:xfrm>
        </p:grpSpPr>
        <p:pic>
          <p:nvPicPr>
            <p:cNvPr id="236" name="Picture 23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E93B0C9-8CFA-D3CD-451F-FF2B61F3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7" name="Picture 23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A5227B9-C0F8-FA14-7575-41DCDA07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37854A8-504A-AFE4-3FC5-800709F707DE}"/>
              </a:ext>
            </a:extLst>
          </p:cNvPr>
          <p:cNvGrpSpPr/>
          <p:nvPr/>
        </p:nvGrpSpPr>
        <p:grpSpPr>
          <a:xfrm>
            <a:off x="2678021" y="5766803"/>
            <a:ext cx="447509" cy="419117"/>
            <a:chOff x="8252605" y="3633061"/>
            <a:chExt cx="1929539" cy="1929539"/>
          </a:xfrm>
        </p:grpSpPr>
        <p:pic>
          <p:nvPicPr>
            <p:cNvPr id="239" name="Picture 23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CF1E13F-A3DC-40C2-DEEC-3C3EAE96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0" name="Picture 23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6A9E5C5-CF7C-44AB-4474-6322F15B8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9E0A157-0E91-6FD0-B244-009E01EA6458}"/>
              </a:ext>
            </a:extLst>
          </p:cNvPr>
          <p:cNvGrpSpPr/>
          <p:nvPr/>
        </p:nvGrpSpPr>
        <p:grpSpPr>
          <a:xfrm>
            <a:off x="3739486" y="5970679"/>
            <a:ext cx="447509" cy="419117"/>
            <a:chOff x="8252605" y="3633061"/>
            <a:chExt cx="1929539" cy="1929539"/>
          </a:xfrm>
        </p:grpSpPr>
        <p:pic>
          <p:nvPicPr>
            <p:cNvPr id="242" name="Picture 24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78CA646-D107-FD56-98EE-061F1908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3" name="Picture 24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9EC6EAB-6B2A-6C06-C6B1-C7425AE7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6E4FD894-E6D1-E0FE-72B4-13939C317657}"/>
              </a:ext>
            </a:extLst>
          </p:cNvPr>
          <p:cNvGrpSpPr/>
          <p:nvPr/>
        </p:nvGrpSpPr>
        <p:grpSpPr>
          <a:xfrm>
            <a:off x="5835308" y="6070227"/>
            <a:ext cx="447509" cy="419117"/>
            <a:chOff x="8252605" y="3633061"/>
            <a:chExt cx="1929539" cy="1929539"/>
          </a:xfrm>
        </p:grpSpPr>
        <p:pic>
          <p:nvPicPr>
            <p:cNvPr id="245" name="Picture 24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ECF77D3-A3F5-469A-6E22-D8945DB9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6" name="Picture 24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F94E4F9-6D2F-1A45-3E19-9B8F03627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2BF9567-64D4-4353-AD2B-1C732E67766C}"/>
              </a:ext>
            </a:extLst>
          </p:cNvPr>
          <p:cNvGrpSpPr/>
          <p:nvPr/>
        </p:nvGrpSpPr>
        <p:grpSpPr>
          <a:xfrm>
            <a:off x="3405617" y="5742078"/>
            <a:ext cx="447509" cy="419117"/>
            <a:chOff x="8252605" y="3633061"/>
            <a:chExt cx="1929539" cy="1929539"/>
          </a:xfrm>
        </p:grpSpPr>
        <p:pic>
          <p:nvPicPr>
            <p:cNvPr id="248" name="Picture 24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7A83944-4C03-BF31-A4CA-C7954D98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9" name="Picture 24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8C50E33-3581-7A1B-9BDC-B6D05293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B35F59A-A74F-1D42-3C68-A4CF13599C65}"/>
              </a:ext>
            </a:extLst>
          </p:cNvPr>
          <p:cNvGrpSpPr/>
          <p:nvPr/>
        </p:nvGrpSpPr>
        <p:grpSpPr>
          <a:xfrm>
            <a:off x="5190798" y="6161546"/>
            <a:ext cx="447509" cy="419117"/>
            <a:chOff x="8252605" y="3633061"/>
            <a:chExt cx="1929539" cy="1929539"/>
          </a:xfrm>
        </p:grpSpPr>
        <p:pic>
          <p:nvPicPr>
            <p:cNvPr id="251" name="Picture 25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290734C-ECCD-95AD-23A9-E415952B0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52" name="Picture 25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A18FBFA-F731-6F2F-7266-FB6F948C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6C2F2C3C-F801-467F-9065-2C3DA2382713}"/>
              </a:ext>
            </a:extLst>
          </p:cNvPr>
          <p:cNvGrpSpPr/>
          <p:nvPr/>
        </p:nvGrpSpPr>
        <p:grpSpPr>
          <a:xfrm>
            <a:off x="4648551" y="5578004"/>
            <a:ext cx="447509" cy="419117"/>
            <a:chOff x="8252605" y="3633061"/>
            <a:chExt cx="1929539" cy="1929539"/>
          </a:xfrm>
        </p:grpSpPr>
        <p:pic>
          <p:nvPicPr>
            <p:cNvPr id="254" name="Picture 25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D2F9F27-85FD-3E1C-34D8-9E867F218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55" name="Picture 25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4369069-933B-6916-AA23-52712D30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93CF968-57ED-35AB-C381-1CFAEA5EDECA}"/>
              </a:ext>
            </a:extLst>
          </p:cNvPr>
          <p:cNvGrpSpPr/>
          <p:nvPr/>
        </p:nvGrpSpPr>
        <p:grpSpPr>
          <a:xfrm>
            <a:off x="2602769" y="6123040"/>
            <a:ext cx="447509" cy="419117"/>
            <a:chOff x="8252605" y="3633061"/>
            <a:chExt cx="1929539" cy="1929539"/>
          </a:xfrm>
        </p:grpSpPr>
        <p:pic>
          <p:nvPicPr>
            <p:cNvPr id="257" name="Picture 25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F7E4B2D-ABF2-4D48-7FF1-9843D3EB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58" name="Picture 25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23C5347-3E33-ABF6-DA66-07EA1A80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F786CB2-82B1-F27C-3412-0D454C47617E}"/>
              </a:ext>
            </a:extLst>
          </p:cNvPr>
          <p:cNvGrpSpPr/>
          <p:nvPr/>
        </p:nvGrpSpPr>
        <p:grpSpPr>
          <a:xfrm>
            <a:off x="7042236" y="5920215"/>
            <a:ext cx="447509" cy="419117"/>
            <a:chOff x="8252605" y="3633061"/>
            <a:chExt cx="1929539" cy="1929539"/>
          </a:xfrm>
        </p:grpSpPr>
        <p:pic>
          <p:nvPicPr>
            <p:cNvPr id="260" name="Picture 25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A880C19-EA25-8CA4-7C2B-F67CBEA7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61" name="Picture 26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4243514-F25B-DA4A-6C1A-38A4C3CE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97654BC-5283-52EB-58A2-D6D15D801F06}"/>
              </a:ext>
            </a:extLst>
          </p:cNvPr>
          <p:cNvGrpSpPr/>
          <p:nvPr/>
        </p:nvGrpSpPr>
        <p:grpSpPr>
          <a:xfrm>
            <a:off x="3252342" y="5936999"/>
            <a:ext cx="447509" cy="419117"/>
            <a:chOff x="8252605" y="3633061"/>
            <a:chExt cx="1929539" cy="1929539"/>
          </a:xfrm>
        </p:grpSpPr>
        <p:pic>
          <p:nvPicPr>
            <p:cNvPr id="263" name="Picture 26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8712619-3E93-191E-7E6C-085B17BD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64" name="Picture 26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7D7CFDC-75AC-DD74-C46C-169B7DB5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B436AE00-9826-C0A0-C812-5EA8ADC6754F}"/>
              </a:ext>
            </a:extLst>
          </p:cNvPr>
          <p:cNvGrpSpPr/>
          <p:nvPr/>
        </p:nvGrpSpPr>
        <p:grpSpPr>
          <a:xfrm>
            <a:off x="4486566" y="6395576"/>
            <a:ext cx="447509" cy="419117"/>
            <a:chOff x="8252605" y="3633061"/>
            <a:chExt cx="1929539" cy="1929539"/>
          </a:xfrm>
        </p:grpSpPr>
        <p:pic>
          <p:nvPicPr>
            <p:cNvPr id="266" name="Picture 26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1ABEBB7-E6F0-F9C8-3961-5A2C283B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67" name="Picture 26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1B3C5B5-C87A-568D-FA2F-93AB31F4A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9B2E0C8-8363-258E-BA31-C4F19D05BF43}"/>
              </a:ext>
            </a:extLst>
          </p:cNvPr>
          <p:cNvGrpSpPr/>
          <p:nvPr/>
        </p:nvGrpSpPr>
        <p:grpSpPr>
          <a:xfrm>
            <a:off x="3664234" y="6263765"/>
            <a:ext cx="447509" cy="419117"/>
            <a:chOff x="8252605" y="3633061"/>
            <a:chExt cx="1929539" cy="1929539"/>
          </a:xfrm>
        </p:grpSpPr>
        <p:pic>
          <p:nvPicPr>
            <p:cNvPr id="269" name="Picture 26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57FE0BF-335D-0CB2-38C2-4DDBBFDB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0" name="Picture 26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F605C28-884D-2989-F06E-3282EE47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CDC8902-8ABC-9C00-B590-D08738456FB0}"/>
              </a:ext>
            </a:extLst>
          </p:cNvPr>
          <p:cNvGrpSpPr/>
          <p:nvPr/>
        </p:nvGrpSpPr>
        <p:grpSpPr>
          <a:xfrm>
            <a:off x="5308898" y="5947291"/>
            <a:ext cx="447509" cy="419117"/>
            <a:chOff x="8252605" y="3633061"/>
            <a:chExt cx="1929539" cy="1929539"/>
          </a:xfrm>
        </p:grpSpPr>
        <p:pic>
          <p:nvPicPr>
            <p:cNvPr id="272" name="Picture 27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74DCF25-1716-E10B-39DA-DEA426C84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3" name="Picture 27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8AAC4AC-03CD-7318-0B1A-FE6FB045E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EEEC07A-AE1E-0789-A636-D90BAE1AB9D6}"/>
              </a:ext>
            </a:extLst>
          </p:cNvPr>
          <p:cNvGrpSpPr/>
          <p:nvPr/>
        </p:nvGrpSpPr>
        <p:grpSpPr>
          <a:xfrm>
            <a:off x="8686412" y="6319377"/>
            <a:ext cx="447509" cy="419117"/>
            <a:chOff x="8252605" y="3633061"/>
            <a:chExt cx="1929539" cy="1929539"/>
          </a:xfrm>
        </p:grpSpPr>
        <p:pic>
          <p:nvPicPr>
            <p:cNvPr id="275" name="Picture 27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EB3E5AD-E9A5-84A2-63A6-2626137E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6" name="Picture 27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B1BD044-EC3B-BB44-83C2-1DCE756C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51459E2-DC49-6B37-51D8-3AE5AF97305E}"/>
              </a:ext>
            </a:extLst>
          </p:cNvPr>
          <p:cNvGrpSpPr/>
          <p:nvPr/>
        </p:nvGrpSpPr>
        <p:grpSpPr>
          <a:xfrm>
            <a:off x="4140341" y="5907490"/>
            <a:ext cx="447509" cy="419117"/>
            <a:chOff x="8252605" y="3633061"/>
            <a:chExt cx="1929539" cy="1929539"/>
          </a:xfrm>
        </p:grpSpPr>
        <p:pic>
          <p:nvPicPr>
            <p:cNvPr id="278" name="Picture 27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4FD889E-7300-2026-87F1-D96A3155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9" name="Picture 27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14C3852-59B9-41AB-B7B2-8484466E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F83D0B8-B9B4-B4C1-7290-2427495B6650}"/>
              </a:ext>
            </a:extLst>
          </p:cNvPr>
          <p:cNvGrpSpPr/>
          <p:nvPr/>
        </p:nvGrpSpPr>
        <p:grpSpPr>
          <a:xfrm>
            <a:off x="5201806" y="6111366"/>
            <a:ext cx="447509" cy="419117"/>
            <a:chOff x="8252605" y="3633061"/>
            <a:chExt cx="1929539" cy="1929539"/>
          </a:xfrm>
        </p:grpSpPr>
        <p:pic>
          <p:nvPicPr>
            <p:cNvPr id="281" name="Picture 28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C7A04EB-35EE-E35F-6AF2-C56D09F43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82" name="Picture 28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F970914-3D6C-8E5D-E360-0FF7D8F2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5E9D660-1198-E3DB-F41D-8CC177DB6AED}"/>
              </a:ext>
            </a:extLst>
          </p:cNvPr>
          <p:cNvGrpSpPr/>
          <p:nvPr/>
        </p:nvGrpSpPr>
        <p:grpSpPr>
          <a:xfrm>
            <a:off x="7297628" y="6210914"/>
            <a:ext cx="447509" cy="419117"/>
            <a:chOff x="8252605" y="3633061"/>
            <a:chExt cx="1929539" cy="1929539"/>
          </a:xfrm>
        </p:grpSpPr>
        <p:pic>
          <p:nvPicPr>
            <p:cNvPr id="284" name="Picture 28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6A74E8E-965A-781F-9F2A-5DB36B9E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85" name="Picture 28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C66C7C3-E7DB-E5C9-D7DC-3425B3E2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8D26C8A-6D1C-7A79-B7FA-A8AC78AC50A9}"/>
              </a:ext>
            </a:extLst>
          </p:cNvPr>
          <p:cNvGrpSpPr/>
          <p:nvPr/>
        </p:nvGrpSpPr>
        <p:grpSpPr>
          <a:xfrm>
            <a:off x="4867937" y="5882765"/>
            <a:ext cx="447509" cy="419117"/>
            <a:chOff x="8252605" y="3633061"/>
            <a:chExt cx="1929539" cy="1929539"/>
          </a:xfrm>
        </p:grpSpPr>
        <p:pic>
          <p:nvPicPr>
            <p:cNvPr id="287" name="Picture 28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00B66DB-3F51-4D4A-BF06-0B9420F36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88" name="Picture 28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BADF3BD-6605-F5D9-2182-36399CF02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D046F0C-89CA-E551-C647-CB2107335A7A}"/>
              </a:ext>
            </a:extLst>
          </p:cNvPr>
          <p:cNvGrpSpPr/>
          <p:nvPr/>
        </p:nvGrpSpPr>
        <p:grpSpPr>
          <a:xfrm>
            <a:off x="6653118" y="6302233"/>
            <a:ext cx="447509" cy="419117"/>
            <a:chOff x="8252605" y="3633061"/>
            <a:chExt cx="1929539" cy="1929539"/>
          </a:xfrm>
        </p:grpSpPr>
        <p:pic>
          <p:nvPicPr>
            <p:cNvPr id="290" name="Picture 28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04444BC-BA4C-89D1-584A-9F02020E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91" name="Picture 29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C7B1EF5-057A-A75B-A04D-2F2CD57C7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7243B48-9477-EA9A-4428-8C83FE4C6D5B}"/>
              </a:ext>
            </a:extLst>
          </p:cNvPr>
          <p:cNvGrpSpPr/>
          <p:nvPr/>
        </p:nvGrpSpPr>
        <p:grpSpPr>
          <a:xfrm>
            <a:off x="6110871" y="5718691"/>
            <a:ext cx="447509" cy="419117"/>
            <a:chOff x="8252605" y="3633061"/>
            <a:chExt cx="1929539" cy="1929539"/>
          </a:xfrm>
        </p:grpSpPr>
        <p:pic>
          <p:nvPicPr>
            <p:cNvPr id="293" name="Picture 29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AC3925B-AD36-2835-C61D-80E52844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94" name="Picture 29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6326DF6-1339-AFAB-7860-C6792923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31B605A-7880-B413-460A-51B7920F7B0B}"/>
              </a:ext>
            </a:extLst>
          </p:cNvPr>
          <p:cNvGrpSpPr/>
          <p:nvPr/>
        </p:nvGrpSpPr>
        <p:grpSpPr>
          <a:xfrm>
            <a:off x="4146891" y="6074124"/>
            <a:ext cx="447509" cy="419117"/>
            <a:chOff x="8252605" y="3633061"/>
            <a:chExt cx="1929539" cy="1929539"/>
          </a:xfrm>
        </p:grpSpPr>
        <p:pic>
          <p:nvPicPr>
            <p:cNvPr id="296" name="Picture 29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440FF03-40A5-8763-B87C-722277A7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97" name="Picture 29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FE25C16-CCBE-9C4A-5173-EAE59A0B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66E852E-3BB1-0D19-39C1-B36105054255}"/>
              </a:ext>
            </a:extLst>
          </p:cNvPr>
          <p:cNvGrpSpPr/>
          <p:nvPr/>
        </p:nvGrpSpPr>
        <p:grpSpPr>
          <a:xfrm>
            <a:off x="8586358" y="5871299"/>
            <a:ext cx="447509" cy="419117"/>
            <a:chOff x="8252605" y="3633061"/>
            <a:chExt cx="1929539" cy="1929539"/>
          </a:xfrm>
        </p:grpSpPr>
        <p:pic>
          <p:nvPicPr>
            <p:cNvPr id="299" name="Picture 29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9C70E6C-05DD-191C-5B4F-E450607FD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0" name="Picture 29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49088FB-0904-E55D-3457-6F08E303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9A332E8-37EB-3358-3417-02AC43DF94FB}"/>
              </a:ext>
            </a:extLst>
          </p:cNvPr>
          <p:cNvGrpSpPr/>
          <p:nvPr/>
        </p:nvGrpSpPr>
        <p:grpSpPr>
          <a:xfrm>
            <a:off x="4796464" y="5888083"/>
            <a:ext cx="447509" cy="419117"/>
            <a:chOff x="8252605" y="3633061"/>
            <a:chExt cx="1929539" cy="1929539"/>
          </a:xfrm>
        </p:grpSpPr>
        <p:pic>
          <p:nvPicPr>
            <p:cNvPr id="302" name="Picture 30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8BF7BA5-38F9-28E8-14C0-AC71F4464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3" name="Picture 30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912AB56-F8D3-B9B0-D357-40706E2D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983CA33-7343-2095-00A9-4CCD61EB8A21}"/>
              </a:ext>
            </a:extLst>
          </p:cNvPr>
          <p:cNvGrpSpPr/>
          <p:nvPr/>
        </p:nvGrpSpPr>
        <p:grpSpPr>
          <a:xfrm>
            <a:off x="6030688" y="6346660"/>
            <a:ext cx="447509" cy="419117"/>
            <a:chOff x="8252605" y="3633061"/>
            <a:chExt cx="1929539" cy="1929539"/>
          </a:xfrm>
        </p:grpSpPr>
        <p:pic>
          <p:nvPicPr>
            <p:cNvPr id="305" name="Picture 30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24B70D3-9814-CC5C-4BF1-71AACB8D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6" name="Picture 30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D743B77-0819-A2BD-CBED-77D2183C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7308BB4-A2EB-0D64-036A-2CBE6DC83396}"/>
              </a:ext>
            </a:extLst>
          </p:cNvPr>
          <p:cNvGrpSpPr/>
          <p:nvPr/>
        </p:nvGrpSpPr>
        <p:grpSpPr>
          <a:xfrm>
            <a:off x="5208356" y="6214849"/>
            <a:ext cx="447509" cy="419117"/>
            <a:chOff x="8252605" y="3633061"/>
            <a:chExt cx="1929539" cy="1929539"/>
          </a:xfrm>
        </p:grpSpPr>
        <p:pic>
          <p:nvPicPr>
            <p:cNvPr id="308" name="Picture 30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E4C2B84-DC07-2E8F-A377-4FB3B2E2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9" name="Picture 30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73FA302-8B1B-9302-5658-8B6A346C7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BA7B86C-A627-0A19-0CD5-736397A260C5}"/>
              </a:ext>
            </a:extLst>
          </p:cNvPr>
          <p:cNvGrpSpPr/>
          <p:nvPr/>
        </p:nvGrpSpPr>
        <p:grpSpPr>
          <a:xfrm>
            <a:off x="6853020" y="5898375"/>
            <a:ext cx="447509" cy="419117"/>
            <a:chOff x="8252605" y="3633061"/>
            <a:chExt cx="1929539" cy="1929539"/>
          </a:xfrm>
        </p:grpSpPr>
        <p:pic>
          <p:nvPicPr>
            <p:cNvPr id="311" name="Picture 31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276E829-31EA-886C-DAB1-172CDF98D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12" name="Picture 31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9F7B1B4-47B6-2F43-DF93-4DD2929BF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E7FC5E6C-3643-AD98-1E5A-1B052A4FBFD7}"/>
              </a:ext>
            </a:extLst>
          </p:cNvPr>
          <p:cNvGrpSpPr/>
          <p:nvPr/>
        </p:nvGrpSpPr>
        <p:grpSpPr>
          <a:xfrm>
            <a:off x="10230534" y="6270461"/>
            <a:ext cx="447509" cy="419117"/>
            <a:chOff x="8252605" y="3633061"/>
            <a:chExt cx="1929539" cy="1929539"/>
          </a:xfrm>
        </p:grpSpPr>
        <p:pic>
          <p:nvPicPr>
            <p:cNvPr id="314" name="Picture 31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6A9D30D-D9A6-8DE8-2393-1E412B9E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15" name="Picture 31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F488F6F-AED3-FAED-BF82-2A8B7A2A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B8AC1E4-F427-45B6-0CDC-B61656C63378}"/>
              </a:ext>
            </a:extLst>
          </p:cNvPr>
          <p:cNvGrpSpPr/>
          <p:nvPr/>
        </p:nvGrpSpPr>
        <p:grpSpPr>
          <a:xfrm>
            <a:off x="7456069" y="6378924"/>
            <a:ext cx="447509" cy="419117"/>
            <a:chOff x="8252605" y="3633061"/>
            <a:chExt cx="1929539" cy="1929539"/>
          </a:xfrm>
        </p:grpSpPr>
        <p:pic>
          <p:nvPicPr>
            <p:cNvPr id="317" name="Picture 31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B4D101B-33EF-E40E-050C-041CAA35F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18" name="Picture 31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D1F94F9-BD10-D7BC-34AD-23F067A59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6F86820-5F99-B3E3-E413-88C58D02B87F}"/>
              </a:ext>
            </a:extLst>
          </p:cNvPr>
          <p:cNvGrpSpPr/>
          <p:nvPr/>
        </p:nvGrpSpPr>
        <p:grpSpPr>
          <a:xfrm>
            <a:off x="5684463" y="5858574"/>
            <a:ext cx="447509" cy="419117"/>
            <a:chOff x="8252605" y="3633061"/>
            <a:chExt cx="1929539" cy="1929539"/>
          </a:xfrm>
        </p:grpSpPr>
        <p:pic>
          <p:nvPicPr>
            <p:cNvPr id="320" name="Picture 31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01A6B28-DF2D-62A7-D090-1B995B105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21" name="Picture 32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4B1CBC1-6742-2F36-46B8-BC1DC2E9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C53C720F-45BB-8031-66B1-0194A6399FE9}"/>
              </a:ext>
            </a:extLst>
          </p:cNvPr>
          <p:cNvGrpSpPr/>
          <p:nvPr/>
        </p:nvGrpSpPr>
        <p:grpSpPr>
          <a:xfrm>
            <a:off x="6745928" y="6062450"/>
            <a:ext cx="447509" cy="419117"/>
            <a:chOff x="8252605" y="3633061"/>
            <a:chExt cx="1929539" cy="1929539"/>
          </a:xfrm>
        </p:grpSpPr>
        <p:pic>
          <p:nvPicPr>
            <p:cNvPr id="323" name="Picture 32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20DA60A-9250-2DAF-AC5B-F3858F2B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24" name="Picture 32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AFE6691-FCF4-4E42-61CA-CE53B60CC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F7C304D-C3E9-1452-F163-A655FE570B94}"/>
              </a:ext>
            </a:extLst>
          </p:cNvPr>
          <p:cNvGrpSpPr/>
          <p:nvPr/>
        </p:nvGrpSpPr>
        <p:grpSpPr>
          <a:xfrm>
            <a:off x="8841750" y="6161998"/>
            <a:ext cx="447509" cy="419117"/>
            <a:chOff x="8252605" y="3633061"/>
            <a:chExt cx="1929539" cy="1929539"/>
          </a:xfrm>
        </p:grpSpPr>
        <p:pic>
          <p:nvPicPr>
            <p:cNvPr id="326" name="Picture 32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C30FAE6-40C5-E6CA-2F19-C65319A0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27" name="Picture 32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AF716D6-2CC2-798D-B7E1-A13E24E28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6CE3E30B-F99F-4D7B-C4CA-88C28E5AE7F0}"/>
              </a:ext>
            </a:extLst>
          </p:cNvPr>
          <p:cNvGrpSpPr/>
          <p:nvPr/>
        </p:nvGrpSpPr>
        <p:grpSpPr>
          <a:xfrm>
            <a:off x="6412059" y="5833849"/>
            <a:ext cx="447509" cy="419117"/>
            <a:chOff x="8252605" y="3633061"/>
            <a:chExt cx="1929539" cy="1929539"/>
          </a:xfrm>
        </p:grpSpPr>
        <p:pic>
          <p:nvPicPr>
            <p:cNvPr id="329" name="Picture 32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71BACF1-1FAA-3B19-200E-33083557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0" name="Picture 32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9F04A72-4420-8A15-2862-530989315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E56F4CCB-869A-338E-7252-220DCE3426A0}"/>
              </a:ext>
            </a:extLst>
          </p:cNvPr>
          <p:cNvGrpSpPr/>
          <p:nvPr/>
        </p:nvGrpSpPr>
        <p:grpSpPr>
          <a:xfrm>
            <a:off x="8197240" y="6253317"/>
            <a:ext cx="447509" cy="419117"/>
            <a:chOff x="8252605" y="3633061"/>
            <a:chExt cx="1929539" cy="1929539"/>
          </a:xfrm>
        </p:grpSpPr>
        <p:pic>
          <p:nvPicPr>
            <p:cNvPr id="332" name="Picture 33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37E84DE-696F-7177-A989-9B777D11C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3" name="Picture 33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69133AD-5316-8A80-212F-EA29FA32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83DAE8B-3679-57C9-15E7-24E20B00B379}"/>
              </a:ext>
            </a:extLst>
          </p:cNvPr>
          <p:cNvGrpSpPr/>
          <p:nvPr/>
        </p:nvGrpSpPr>
        <p:grpSpPr>
          <a:xfrm>
            <a:off x="7654993" y="5669775"/>
            <a:ext cx="447509" cy="419117"/>
            <a:chOff x="8252605" y="3633061"/>
            <a:chExt cx="1929539" cy="1929539"/>
          </a:xfrm>
        </p:grpSpPr>
        <p:pic>
          <p:nvPicPr>
            <p:cNvPr id="335" name="Picture 33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C2A61F6-4B05-668F-F6C2-10AAA884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6" name="Picture 33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0995FC1-3F79-1A10-2D9D-D704B31B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E3C8E4D-37DE-C225-8C62-6019EFF9BAAE}"/>
              </a:ext>
            </a:extLst>
          </p:cNvPr>
          <p:cNvGrpSpPr/>
          <p:nvPr/>
        </p:nvGrpSpPr>
        <p:grpSpPr>
          <a:xfrm>
            <a:off x="5150582" y="6011609"/>
            <a:ext cx="447509" cy="419117"/>
            <a:chOff x="8252605" y="3633061"/>
            <a:chExt cx="1929539" cy="1929539"/>
          </a:xfrm>
        </p:grpSpPr>
        <p:pic>
          <p:nvPicPr>
            <p:cNvPr id="338" name="Picture 33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374BE9C-F657-4A1E-1EBE-0646807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9" name="Picture 33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FC62AFF-BA6A-2A6F-A853-2EBDDFF8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4C256F7-9EC6-DA36-B869-6222BA359333}"/>
              </a:ext>
            </a:extLst>
          </p:cNvPr>
          <p:cNvGrpSpPr/>
          <p:nvPr/>
        </p:nvGrpSpPr>
        <p:grpSpPr>
          <a:xfrm>
            <a:off x="9590049" y="5808784"/>
            <a:ext cx="447509" cy="419117"/>
            <a:chOff x="8252605" y="3633061"/>
            <a:chExt cx="1929539" cy="1929539"/>
          </a:xfrm>
        </p:grpSpPr>
        <p:pic>
          <p:nvPicPr>
            <p:cNvPr id="341" name="Picture 34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6E7CAF0-1F24-5EF2-DCEF-0FCB1537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42" name="Picture 34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5E9E266-34DF-5162-7C57-36030A8F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2C0D4DD-30D7-6946-9E24-FE282C5CD6B9}"/>
              </a:ext>
            </a:extLst>
          </p:cNvPr>
          <p:cNvGrpSpPr/>
          <p:nvPr/>
        </p:nvGrpSpPr>
        <p:grpSpPr>
          <a:xfrm>
            <a:off x="5800155" y="5825568"/>
            <a:ext cx="447509" cy="419117"/>
            <a:chOff x="8252605" y="3633061"/>
            <a:chExt cx="1929539" cy="1929539"/>
          </a:xfrm>
        </p:grpSpPr>
        <p:pic>
          <p:nvPicPr>
            <p:cNvPr id="344" name="Picture 34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DBE13A9-0683-CAE6-0D69-E025A6355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45" name="Picture 34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E4FB5A3-ED3F-1E07-08A8-BE260F09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212F214A-C4D4-E6D8-C730-E46DF7A9A810}"/>
              </a:ext>
            </a:extLst>
          </p:cNvPr>
          <p:cNvGrpSpPr/>
          <p:nvPr/>
        </p:nvGrpSpPr>
        <p:grpSpPr>
          <a:xfrm>
            <a:off x="7034379" y="6284145"/>
            <a:ext cx="447509" cy="419117"/>
            <a:chOff x="8252605" y="3633061"/>
            <a:chExt cx="1929539" cy="1929539"/>
          </a:xfrm>
        </p:grpSpPr>
        <p:pic>
          <p:nvPicPr>
            <p:cNvPr id="347" name="Picture 34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B0D55D8-87F9-482E-00E3-83B9A33B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48" name="Picture 34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91B037E-BCB0-4E80-2D72-8B5C33719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DE6EDD3A-D286-2B56-20A3-4EEBBADA2787}"/>
              </a:ext>
            </a:extLst>
          </p:cNvPr>
          <p:cNvGrpSpPr/>
          <p:nvPr/>
        </p:nvGrpSpPr>
        <p:grpSpPr>
          <a:xfrm>
            <a:off x="6212047" y="6152334"/>
            <a:ext cx="447509" cy="419117"/>
            <a:chOff x="8252605" y="3633061"/>
            <a:chExt cx="1929539" cy="1929539"/>
          </a:xfrm>
        </p:grpSpPr>
        <p:pic>
          <p:nvPicPr>
            <p:cNvPr id="350" name="Picture 34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DDEA570-135B-A34B-45A0-6DABCDD51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51" name="Picture 35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506DF48-47B8-0AC9-7BD5-DDB442118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7F4B0234-0B6B-6C7C-6B13-33B4E8EDF884}"/>
              </a:ext>
            </a:extLst>
          </p:cNvPr>
          <p:cNvGrpSpPr/>
          <p:nvPr/>
        </p:nvGrpSpPr>
        <p:grpSpPr>
          <a:xfrm>
            <a:off x="7856711" y="5835860"/>
            <a:ext cx="447509" cy="419117"/>
            <a:chOff x="8252605" y="3633061"/>
            <a:chExt cx="1929539" cy="1929539"/>
          </a:xfrm>
        </p:grpSpPr>
        <p:pic>
          <p:nvPicPr>
            <p:cNvPr id="353" name="Picture 35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50F254B-5BEE-CD78-18A7-CFBCA3F5B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54" name="Picture 35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6BC7433-13B2-2407-79C2-7AF522508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79747BF-BFA7-A5D1-7955-C1907E64B288}"/>
              </a:ext>
            </a:extLst>
          </p:cNvPr>
          <p:cNvGrpSpPr/>
          <p:nvPr/>
        </p:nvGrpSpPr>
        <p:grpSpPr>
          <a:xfrm>
            <a:off x="11234225" y="6207946"/>
            <a:ext cx="447509" cy="419117"/>
            <a:chOff x="8252605" y="3633061"/>
            <a:chExt cx="1929539" cy="1929539"/>
          </a:xfrm>
        </p:grpSpPr>
        <p:pic>
          <p:nvPicPr>
            <p:cNvPr id="356" name="Picture 35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A187291-4D98-67C6-6906-3B2D1D6C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57" name="Picture 35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6F3992C-CC6A-8915-5387-F38BC95D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00258F6-F18D-75A4-14F7-E7182E623674}"/>
              </a:ext>
            </a:extLst>
          </p:cNvPr>
          <p:cNvGrpSpPr/>
          <p:nvPr/>
        </p:nvGrpSpPr>
        <p:grpSpPr>
          <a:xfrm>
            <a:off x="8459760" y="6316409"/>
            <a:ext cx="447509" cy="419117"/>
            <a:chOff x="8252605" y="3633061"/>
            <a:chExt cx="1929539" cy="1929539"/>
          </a:xfrm>
        </p:grpSpPr>
        <p:pic>
          <p:nvPicPr>
            <p:cNvPr id="359" name="Picture 35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F94DD4F-CAAA-D72F-01F3-810D43A4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0" name="Picture 35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023FF5A-FCF7-8AF3-D996-317A57E1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D956EF7-FBF9-8A65-8687-032895BF05DB}"/>
              </a:ext>
            </a:extLst>
          </p:cNvPr>
          <p:cNvGrpSpPr/>
          <p:nvPr/>
        </p:nvGrpSpPr>
        <p:grpSpPr>
          <a:xfrm>
            <a:off x="6688154" y="5796059"/>
            <a:ext cx="447509" cy="419117"/>
            <a:chOff x="8252605" y="3633061"/>
            <a:chExt cx="1929539" cy="1929539"/>
          </a:xfrm>
        </p:grpSpPr>
        <p:pic>
          <p:nvPicPr>
            <p:cNvPr id="362" name="Picture 36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A8F618F-6BA7-DF20-E24E-AB2DD95F7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3" name="Picture 36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A34A738-31D3-BAE5-83A8-982EA43D4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6BA37836-0F3E-BFFD-9764-F4B84467E767}"/>
              </a:ext>
            </a:extLst>
          </p:cNvPr>
          <p:cNvGrpSpPr/>
          <p:nvPr/>
        </p:nvGrpSpPr>
        <p:grpSpPr>
          <a:xfrm>
            <a:off x="7749619" y="5999935"/>
            <a:ext cx="447509" cy="419117"/>
            <a:chOff x="8252605" y="3633061"/>
            <a:chExt cx="1929539" cy="1929539"/>
          </a:xfrm>
        </p:grpSpPr>
        <p:pic>
          <p:nvPicPr>
            <p:cNvPr id="365" name="Picture 36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F339876-2619-D47D-1475-AD482A06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6" name="Picture 36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3B3463D-46C6-9022-F21A-728814AD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86AEE0DB-08B6-AAA2-68D0-7C51D2C6DEA9}"/>
              </a:ext>
            </a:extLst>
          </p:cNvPr>
          <p:cNvGrpSpPr/>
          <p:nvPr/>
        </p:nvGrpSpPr>
        <p:grpSpPr>
          <a:xfrm>
            <a:off x="9845441" y="6099483"/>
            <a:ext cx="447509" cy="419117"/>
            <a:chOff x="8252605" y="3633061"/>
            <a:chExt cx="1929539" cy="1929539"/>
          </a:xfrm>
        </p:grpSpPr>
        <p:pic>
          <p:nvPicPr>
            <p:cNvPr id="368" name="Picture 36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BAAA276-F613-925B-53F1-CBEAE7A0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9" name="Picture 36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00096FA-E38B-1F5A-AB42-FB30F297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89304986-BCA9-96DB-C455-7ED9BCF89867}"/>
              </a:ext>
            </a:extLst>
          </p:cNvPr>
          <p:cNvGrpSpPr/>
          <p:nvPr/>
        </p:nvGrpSpPr>
        <p:grpSpPr>
          <a:xfrm>
            <a:off x="7415750" y="5771334"/>
            <a:ext cx="447509" cy="419117"/>
            <a:chOff x="8252605" y="3633061"/>
            <a:chExt cx="1929539" cy="1929539"/>
          </a:xfrm>
        </p:grpSpPr>
        <p:pic>
          <p:nvPicPr>
            <p:cNvPr id="371" name="Picture 37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0E05E8C-1246-D489-CF55-65D014FDE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72" name="Picture 37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7918E80-498F-F034-277E-EF8C7729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375B26A5-9185-0A14-A326-17C44651DCB4}"/>
              </a:ext>
            </a:extLst>
          </p:cNvPr>
          <p:cNvGrpSpPr/>
          <p:nvPr/>
        </p:nvGrpSpPr>
        <p:grpSpPr>
          <a:xfrm>
            <a:off x="9200931" y="6190802"/>
            <a:ext cx="447509" cy="419117"/>
            <a:chOff x="8252605" y="3633061"/>
            <a:chExt cx="1929539" cy="1929539"/>
          </a:xfrm>
        </p:grpSpPr>
        <p:pic>
          <p:nvPicPr>
            <p:cNvPr id="374" name="Picture 37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4073356-74CE-60EB-29D9-51EA1CA9D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75" name="Picture 37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D4ECFA8-1B1C-E083-A836-EC3F545E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6A4127BA-9E38-9122-F24A-E3E657271978}"/>
              </a:ext>
            </a:extLst>
          </p:cNvPr>
          <p:cNvGrpSpPr/>
          <p:nvPr/>
        </p:nvGrpSpPr>
        <p:grpSpPr>
          <a:xfrm>
            <a:off x="8658684" y="5607260"/>
            <a:ext cx="447509" cy="419117"/>
            <a:chOff x="8252605" y="3633061"/>
            <a:chExt cx="1929539" cy="1929539"/>
          </a:xfrm>
        </p:grpSpPr>
        <p:pic>
          <p:nvPicPr>
            <p:cNvPr id="377" name="Picture 37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0BF8751-5D4E-5CE6-E49C-19FA9CFF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78" name="Picture 37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DA04CC4-A444-35F2-4DF3-C89B469BA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0E54F5F8-E930-39D2-7CB4-C19B76DA80F3}"/>
              </a:ext>
            </a:extLst>
          </p:cNvPr>
          <p:cNvGrpSpPr/>
          <p:nvPr/>
        </p:nvGrpSpPr>
        <p:grpSpPr>
          <a:xfrm>
            <a:off x="1292849" y="6134753"/>
            <a:ext cx="447509" cy="419117"/>
            <a:chOff x="8252605" y="3633061"/>
            <a:chExt cx="1929539" cy="1929539"/>
          </a:xfrm>
        </p:grpSpPr>
        <p:pic>
          <p:nvPicPr>
            <p:cNvPr id="380" name="Picture 37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1785F59-961A-52E0-444C-01AEA9CBB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81" name="Picture 38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1113584-3985-6BD8-D68D-94AEDD7B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FFD6618-CB47-FAEE-21AC-9286E0A56E39}"/>
              </a:ext>
            </a:extLst>
          </p:cNvPr>
          <p:cNvGrpSpPr/>
          <p:nvPr/>
        </p:nvGrpSpPr>
        <p:grpSpPr>
          <a:xfrm>
            <a:off x="5732316" y="5931928"/>
            <a:ext cx="447509" cy="419117"/>
            <a:chOff x="8252605" y="3633061"/>
            <a:chExt cx="1929539" cy="1929539"/>
          </a:xfrm>
        </p:grpSpPr>
        <p:pic>
          <p:nvPicPr>
            <p:cNvPr id="383" name="Picture 38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C1BACFF-A18C-DAE2-43D2-E7187B9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84" name="Picture 38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0A568D2-5F5C-451D-25D5-CADFD6C81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8A70C2DA-9BA7-9E91-BB48-2668ADAC2940}"/>
              </a:ext>
            </a:extLst>
          </p:cNvPr>
          <p:cNvGrpSpPr/>
          <p:nvPr/>
        </p:nvGrpSpPr>
        <p:grpSpPr>
          <a:xfrm>
            <a:off x="1942422" y="5948712"/>
            <a:ext cx="447509" cy="419117"/>
            <a:chOff x="8252605" y="3633061"/>
            <a:chExt cx="1929539" cy="1929539"/>
          </a:xfrm>
        </p:grpSpPr>
        <p:pic>
          <p:nvPicPr>
            <p:cNvPr id="386" name="Picture 38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8430EC1-221B-A15F-FAC5-76E46985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87" name="Picture 38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B47BFA6-4493-1269-FB5D-15406863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DF91303-A0BB-2B93-AA5C-3346CCD26BD9}"/>
              </a:ext>
            </a:extLst>
          </p:cNvPr>
          <p:cNvGrpSpPr/>
          <p:nvPr/>
        </p:nvGrpSpPr>
        <p:grpSpPr>
          <a:xfrm>
            <a:off x="3176646" y="6407289"/>
            <a:ext cx="447509" cy="419117"/>
            <a:chOff x="8252605" y="3633061"/>
            <a:chExt cx="1929539" cy="1929539"/>
          </a:xfrm>
        </p:grpSpPr>
        <p:pic>
          <p:nvPicPr>
            <p:cNvPr id="389" name="Picture 38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3760FED-95CB-CD43-D728-15A9D077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0" name="Picture 38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F546DD4-5D36-B641-EF16-44FA610A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F524CDAB-26FA-2C33-B775-FC331FE86BC4}"/>
              </a:ext>
            </a:extLst>
          </p:cNvPr>
          <p:cNvGrpSpPr/>
          <p:nvPr/>
        </p:nvGrpSpPr>
        <p:grpSpPr>
          <a:xfrm>
            <a:off x="2354314" y="6275478"/>
            <a:ext cx="447509" cy="419117"/>
            <a:chOff x="8252605" y="3633061"/>
            <a:chExt cx="1929539" cy="1929539"/>
          </a:xfrm>
        </p:grpSpPr>
        <p:pic>
          <p:nvPicPr>
            <p:cNvPr id="392" name="Picture 39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D39A934-EECB-924A-B28C-D0F9D6525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3" name="Picture 39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BCBD0BC-E5F8-3438-D2CC-E81E68D05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20318A3-1088-1CC4-5936-4E71696E0973}"/>
              </a:ext>
            </a:extLst>
          </p:cNvPr>
          <p:cNvGrpSpPr/>
          <p:nvPr/>
        </p:nvGrpSpPr>
        <p:grpSpPr>
          <a:xfrm>
            <a:off x="3998978" y="5959004"/>
            <a:ext cx="447509" cy="419117"/>
            <a:chOff x="8252605" y="3633061"/>
            <a:chExt cx="1929539" cy="1929539"/>
          </a:xfrm>
        </p:grpSpPr>
        <p:pic>
          <p:nvPicPr>
            <p:cNvPr id="395" name="Picture 39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F16D37B-0471-8529-66BD-95142175D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6" name="Picture 39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107F4D8-1EF2-8B0B-F9F7-E7810C30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950DE899-4661-8529-F993-1E674FF6988E}"/>
              </a:ext>
            </a:extLst>
          </p:cNvPr>
          <p:cNvGrpSpPr/>
          <p:nvPr/>
        </p:nvGrpSpPr>
        <p:grpSpPr>
          <a:xfrm>
            <a:off x="7376492" y="6331090"/>
            <a:ext cx="447509" cy="419117"/>
            <a:chOff x="8252605" y="3633061"/>
            <a:chExt cx="1929539" cy="1929539"/>
          </a:xfrm>
        </p:grpSpPr>
        <p:pic>
          <p:nvPicPr>
            <p:cNvPr id="398" name="Picture 39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F290DAB-6C70-B161-2303-8DE08BD8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9" name="Picture 39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BFBC692-89EF-F2CA-5A1D-60C59E27F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9978086C-2A13-F79D-E62D-B4CE7A91FF94}"/>
              </a:ext>
            </a:extLst>
          </p:cNvPr>
          <p:cNvGrpSpPr/>
          <p:nvPr/>
        </p:nvGrpSpPr>
        <p:grpSpPr>
          <a:xfrm>
            <a:off x="2830421" y="5919203"/>
            <a:ext cx="447509" cy="419117"/>
            <a:chOff x="8252605" y="3633061"/>
            <a:chExt cx="1929539" cy="1929539"/>
          </a:xfrm>
        </p:grpSpPr>
        <p:pic>
          <p:nvPicPr>
            <p:cNvPr id="401" name="Picture 40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9D1131A-1241-7438-F686-A9707618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02" name="Picture 40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D472CE2-D91E-8266-0DE0-BC4981FD0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777025E9-DE25-95E5-C039-701651A71159}"/>
              </a:ext>
            </a:extLst>
          </p:cNvPr>
          <p:cNvGrpSpPr/>
          <p:nvPr/>
        </p:nvGrpSpPr>
        <p:grpSpPr>
          <a:xfrm>
            <a:off x="3891886" y="6123079"/>
            <a:ext cx="447509" cy="419117"/>
            <a:chOff x="8252605" y="3633061"/>
            <a:chExt cx="1929539" cy="1929539"/>
          </a:xfrm>
        </p:grpSpPr>
        <p:pic>
          <p:nvPicPr>
            <p:cNvPr id="404" name="Picture 40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CCC4914-6BEC-DB50-8A57-894C10E9D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05" name="Picture 40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D55975D-D3CC-E370-A2B1-E1723084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AB741C04-2B38-3768-4CD0-0888CA139761}"/>
              </a:ext>
            </a:extLst>
          </p:cNvPr>
          <p:cNvGrpSpPr/>
          <p:nvPr/>
        </p:nvGrpSpPr>
        <p:grpSpPr>
          <a:xfrm>
            <a:off x="5987708" y="6222627"/>
            <a:ext cx="447509" cy="419117"/>
            <a:chOff x="8252605" y="3633061"/>
            <a:chExt cx="1929539" cy="1929539"/>
          </a:xfrm>
        </p:grpSpPr>
        <p:pic>
          <p:nvPicPr>
            <p:cNvPr id="407" name="Picture 40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FDD140A-3FE8-29AF-26A7-7BAF3E93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08" name="Picture 40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AD6FB5D-6643-D530-DD5F-D8009C6D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C6F171B4-E87D-446B-E83F-F63DA03DCAA5}"/>
              </a:ext>
            </a:extLst>
          </p:cNvPr>
          <p:cNvGrpSpPr/>
          <p:nvPr/>
        </p:nvGrpSpPr>
        <p:grpSpPr>
          <a:xfrm>
            <a:off x="3558017" y="5894478"/>
            <a:ext cx="447509" cy="419117"/>
            <a:chOff x="8252605" y="3633061"/>
            <a:chExt cx="1929539" cy="1929539"/>
          </a:xfrm>
        </p:grpSpPr>
        <p:pic>
          <p:nvPicPr>
            <p:cNvPr id="410" name="Picture 40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387E36E-A506-7160-F64F-FAF042E67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11" name="Picture 41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60839D0-3279-ABEB-DEBA-4F7B1D7F0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97FD4E6D-DC27-F176-C754-2494B1F75080}"/>
              </a:ext>
            </a:extLst>
          </p:cNvPr>
          <p:cNvGrpSpPr/>
          <p:nvPr/>
        </p:nvGrpSpPr>
        <p:grpSpPr>
          <a:xfrm>
            <a:off x="5343198" y="6313946"/>
            <a:ext cx="447509" cy="419117"/>
            <a:chOff x="8252605" y="3633061"/>
            <a:chExt cx="1929539" cy="1929539"/>
          </a:xfrm>
        </p:grpSpPr>
        <p:pic>
          <p:nvPicPr>
            <p:cNvPr id="413" name="Picture 41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D500429-6F6E-E8EE-C18D-CD6C4ABE9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14" name="Picture 41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5C446A6-0925-3F47-1F25-67D1DADA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03C2B9A9-9299-0786-6F90-1C30DA913875}"/>
              </a:ext>
            </a:extLst>
          </p:cNvPr>
          <p:cNvGrpSpPr/>
          <p:nvPr/>
        </p:nvGrpSpPr>
        <p:grpSpPr>
          <a:xfrm>
            <a:off x="4800951" y="5730404"/>
            <a:ext cx="447509" cy="419117"/>
            <a:chOff x="8252605" y="3633061"/>
            <a:chExt cx="1929539" cy="1929539"/>
          </a:xfrm>
        </p:grpSpPr>
        <p:pic>
          <p:nvPicPr>
            <p:cNvPr id="416" name="Picture 41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6BF7874-828A-703E-5621-EB8161A6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17" name="Picture 41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340E201-DA8B-BCE5-9A2A-01599448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39E94E43-0012-2AAF-496A-58FBE6D48828}"/>
              </a:ext>
            </a:extLst>
          </p:cNvPr>
          <p:cNvGrpSpPr/>
          <p:nvPr/>
        </p:nvGrpSpPr>
        <p:grpSpPr>
          <a:xfrm>
            <a:off x="488570" y="483364"/>
            <a:ext cx="447509" cy="419117"/>
            <a:chOff x="8252605" y="3633061"/>
            <a:chExt cx="1929539" cy="1929539"/>
          </a:xfrm>
        </p:grpSpPr>
        <p:pic>
          <p:nvPicPr>
            <p:cNvPr id="419" name="Picture 41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F4BFF6C-59C8-8FB1-BA23-AFE26B925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0" name="Picture 41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3D50CD7-BF30-099E-37A2-F8113BF12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A0CA719D-CA24-1477-274C-52CA84CA8821}"/>
              </a:ext>
            </a:extLst>
          </p:cNvPr>
          <p:cNvGrpSpPr/>
          <p:nvPr/>
        </p:nvGrpSpPr>
        <p:grpSpPr>
          <a:xfrm>
            <a:off x="4928037" y="280539"/>
            <a:ext cx="447509" cy="419117"/>
            <a:chOff x="8252605" y="3633061"/>
            <a:chExt cx="1929539" cy="1929539"/>
          </a:xfrm>
        </p:grpSpPr>
        <p:pic>
          <p:nvPicPr>
            <p:cNvPr id="422" name="Picture 42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8D89273-07C5-2175-F559-5C4D2D88A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3" name="Picture 42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F9CEED0-2B06-CA18-C1BA-2A31E025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9D79328E-5588-1236-DA2A-08602EE7145C}"/>
              </a:ext>
            </a:extLst>
          </p:cNvPr>
          <p:cNvGrpSpPr/>
          <p:nvPr/>
        </p:nvGrpSpPr>
        <p:grpSpPr>
          <a:xfrm>
            <a:off x="1138143" y="297323"/>
            <a:ext cx="447509" cy="419117"/>
            <a:chOff x="8252605" y="3633061"/>
            <a:chExt cx="1929539" cy="1929539"/>
          </a:xfrm>
        </p:grpSpPr>
        <p:pic>
          <p:nvPicPr>
            <p:cNvPr id="425" name="Picture 42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29E3063-C9A9-9610-6F5E-F969DA201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6" name="Picture 42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5F52EE1-0312-F5A7-E1E7-2D34D007F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FBDD693-BEAB-28AC-8782-B5617FE7B817}"/>
              </a:ext>
            </a:extLst>
          </p:cNvPr>
          <p:cNvGrpSpPr/>
          <p:nvPr/>
        </p:nvGrpSpPr>
        <p:grpSpPr>
          <a:xfrm>
            <a:off x="2372367" y="755900"/>
            <a:ext cx="447509" cy="419117"/>
            <a:chOff x="8252605" y="3633061"/>
            <a:chExt cx="1929539" cy="1929539"/>
          </a:xfrm>
        </p:grpSpPr>
        <p:pic>
          <p:nvPicPr>
            <p:cNvPr id="428" name="Picture 42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D347382-8A6C-15BA-6E50-B56D87436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9" name="Picture 42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8C5B326-8113-27D8-8043-EEB3E77C1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DA6C68CA-37ED-1AC0-61F8-B0B6DE0A514B}"/>
              </a:ext>
            </a:extLst>
          </p:cNvPr>
          <p:cNvGrpSpPr/>
          <p:nvPr/>
        </p:nvGrpSpPr>
        <p:grpSpPr>
          <a:xfrm>
            <a:off x="1550035" y="624089"/>
            <a:ext cx="447509" cy="419117"/>
            <a:chOff x="8252605" y="3633061"/>
            <a:chExt cx="1929539" cy="1929539"/>
          </a:xfrm>
        </p:grpSpPr>
        <p:pic>
          <p:nvPicPr>
            <p:cNvPr id="431" name="Picture 43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E8C212B-4B98-CE1B-7422-F1DB36F92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32" name="Picture 43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5EB6FA1-DC12-3B85-767B-E8ABD5D6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2DF62802-6902-30BF-5D53-461B786C4522}"/>
              </a:ext>
            </a:extLst>
          </p:cNvPr>
          <p:cNvGrpSpPr/>
          <p:nvPr/>
        </p:nvGrpSpPr>
        <p:grpSpPr>
          <a:xfrm>
            <a:off x="3194699" y="307615"/>
            <a:ext cx="447509" cy="419117"/>
            <a:chOff x="8252605" y="3633061"/>
            <a:chExt cx="1929539" cy="1929539"/>
          </a:xfrm>
        </p:grpSpPr>
        <p:pic>
          <p:nvPicPr>
            <p:cNvPr id="434" name="Picture 43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BBF9724-0249-C4FE-548F-956AD53B8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35" name="Picture 43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9AEDC7D-5C94-C9F6-E78C-18B403CF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81C81A7B-5353-AE1E-F433-0A28C9D4F2BA}"/>
              </a:ext>
            </a:extLst>
          </p:cNvPr>
          <p:cNvGrpSpPr/>
          <p:nvPr/>
        </p:nvGrpSpPr>
        <p:grpSpPr>
          <a:xfrm>
            <a:off x="6572213" y="679701"/>
            <a:ext cx="447509" cy="419117"/>
            <a:chOff x="8252605" y="3633061"/>
            <a:chExt cx="1929539" cy="1929539"/>
          </a:xfrm>
        </p:grpSpPr>
        <p:pic>
          <p:nvPicPr>
            <p:cNvPr id="437" name="Picture 43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77047A4-12E6-3B41-C45C-AA39AEEF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38" name="Picture 43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82F9C09-6A71-92D7-640D-39F963F7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0B4FF748-94C1-0790-C019-18CBB083FD82}"/>
              </a:ext>
            </a:extLst>
          </p:cNvPr>
          <p:cNvGrpSpPr/>
          <p:nvPr/>
        </p:nvGrpSpPr>
        <p:grpSpPr>
          <a:xfrm>
            <a:off x="3797748" y="788164"/>
            <a:ext cx="447509" cy="419117"/>
            <a:chOff x="8252605" y="3633061"/>
            <a:chExt cx="1929539" cy="1929539"/>
          </a:xfrm>
        </p:grpSpPr>
        <p:pic>
          <p:nvPicPr>
            <p:cNvPr id="440" name="Picture 43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AE9F00E-B78A-1D5D-2D3E-2A06C9D86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41" name="Picture 44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D5BF527-1A09-18CD-409B-3E202C776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840C4815-FBFF-B52A-F3EE-3AAEBE2D0FBB}"/>
              </a:ext>
            </a:extLst>
          </p:cNvPr>
          <p:cNvGrpSpPr/>
          <p:nvPr/>
        </p:nvGrpSpPr>
        <p:grpSpPr>
          <a:xfrm>
            <a:off x="2026142" y="267814"/>
            <a:ext cx="447509" cy="419117"/>
            <a:chOff x="8252605" y="3633061"/>
            <a:chExt cx="1929539" cy="1929539"/>
          </a:xfrm>
        </p:grpSpPr>
        <p:pic>
          <p:nvPicPr>
            <p:cNvPr id="443" name="Picture 44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EDC04F4-16F8-7BC4-06EB-CAB38AE1C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44" name="Picture 44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7683613-5497-87CB-63B3-ACDFEB06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0D3963A6-7AE6-0E94-6462-0DB9951FACD3}"/>
              </a:ext>
            </a:extLst>
          </p:cNvPr>
          <p:cNvGrpSpPr/>
          <p:nvPr/>
        </p:nvGrpSpPr>
        <p:grpSpPr>
          <a:xfrm>
            <a:off x="3087607" y="471690"/>
            <a:ext cx="447509" cy="419117"/>
            <a:chOff x="8252605" y="3633061"/>
            <a:chExt cx="1929539" cy="1929539"/>
          </a:xfrm>
        </p:grpSpPr>
        <p:pic>
          <p:nvPicPr>
            <p:cNvPr id="446" name="Picture 44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9F0AF4B-F0B3-A421-DAC2-5EF11334B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47" name="Picture 44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5D1BA36-A1A5-A8F9-E944-1B188C06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3F4244EF-5784-1CCE-E22D-EDB1AA7B1DBF}"/>
              </a:ext>
            </a:extLst>
          </p:cNvPr>
          <p:cNvGrpSpPr/>
          <p:nvPr/>
        </p:nvGrpSpPr>
        <p:grpSpPr>
          <a:xfrm>
            <a:off x="5183429" y="571238"/>
            <a:ext cx="447509" cy="419117"/>
            <a:chOff x="8252605" y="3633061"/>
            <a:chExt cx="1929539" cy="1929539"/>
          </a:xfrm>
        </p:grpSpPr>
        <p:pic>
          <p:nvPicPr>
            <p:cNvPr id="449" name="Picture 44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C7A4D41-F029-037F-5705-9D8A7428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0" name="Picture 44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5F146B4-0BB0-7B57-A104-4343C753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2034C6FD-15D0-6765-52C7-8BA5CF5667CA}"/>
              </a:ext>
            </a:extLst>
          </p:cNvPr>
          <p:cNvGrpSpPr/>
          <p:nvPr/>
        </p:nvGrpSpPr>
        <p:grpSpPr>
          <a:xfrm>
            <a:off x="2753738" y="243089"/>
            <a:ext cx="447509" cy="419117"/>
            <a:chOff x="8252605" y="3633061"/>
            <a:chExt cx="1929539" cy="1929539"/>
          </a:xfrm>
        </p:grpSpPr>
        <p:pic>
          <p:nvPicPr>
            <p:cNvPr id="452" name="Picture 45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BB34494-0CB5-1FE2-2CCF-ABF99DEF3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3" name="Picture 45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57C1CAC-8062-D730-7986-73245FF1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5F5978CA-596E-2DAC-7A6E-13CB2CAE5566}"/>
              </a:ext>
            </a:extLst>
          </p:cNvPr>
          <p:cNvGrpSpPr/>
          <p:nvPr/>
        </p:nvGrpSpPr>
        <p:grpSpPr>
          <a:xfrm>
            <a:off x="4538919" y="662557"/>
            <a:ext cx="447509" cy="419117"/>
            <a:chOff x="8252605" y="3633061"/>
            <a:chExt cx="1929539" cy="1929539"/>
          </a:xfrm>
        </p:grpSpPr>
        <p:pic>
          <p:nvPicPr>
            <p:cNvPr id="455" name="Picture 45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112F45C-75EF-2FFF-7130-DB12BB64F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6" name="Picture 45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243709B-7788-5C9F-4776-D26F1CB9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98437FC6-D90F-5D2A-EE08-012A36A3F2DE}"/>
              </a:ext>
            </a:extLst>
          </p:cNvPr>
          <p:cNvGrpSpPr/>
          <p:nvPr/>
        </p:nvGrpSpPr>
        <p:grpSpPr>
          <a:xfrm>
            <a:off x="3996672" y="79015"/>
            <a:ext cx="447509" cy="419117"/>
            <a:chOff x="8252605" y="3633061"/>
            <a:chExt cx="1929539" cy="1929539"/>
          </a:xfrm>
        </p:grpSpPr>
        <p:pic>
          <p:nvPicPr>
            <p:cNvPr id="458" name="Picture 45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6B8D818-5066-2E72-7654-F8FF8FE8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9" name="Picture 45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CF54E39-3975-F295-5046-71A996F1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3735EAB-7FA8-E8FD-AFC4-449BD3AAFF01}"/>
              </a:ext>
            </a:extLst>
          </p:cNvPr>
          <p:cNvGrpSpPr/>
          <p:nvPr/>
        </p:nvGrpSpPr>
        <p:grpSpPr>
          <a:xfrm>
            <a:off x="1950890" y="624051"/>
            <a:ext cx="447509" cy="419117"/>
            <a:chOff x="8252605" y="3633061"/>
            <a:chExt cx="1929539" cy="1929539"/>
          </a:xfrm>
        </p:grpSpPr>
        <p:pic>
          <p:nvPicPr>
            <p:cNvPr id="461" name="Picture 46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F68FBE7-2EB4-8C5E-59A8-DF3F22C8E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62" name="Picture 46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9BB106A-BBDA-9FF7-DABF-29A087FB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50A804A3-EECB-A6C9-C0C0-DD931A397C67}"/>
              </a:ext>
            </a:extLst>
          </p:cNvPr>
          <p:cNvGrpSpPr/>
          <p:nvPr/>
        </p:nvGrpSpPr>
        <p:grpSpPr>
          <a:xfrm>
            <a:off x="6390357" y="421226"/>
            <a:ext cx="447509" cy="419117"/>
            <a:chOff x="8252605" y="3633061"/>
            <a:chExt cx="1929539" cy="1929539"/>
          </a:xfrm>
        </p:grpSpPr>
        <p:pic>
          <p:nvPicPr>
            <p:cNvPr id="464" name="Picture 46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8BF5C99-A945-225E-8D3A-41B27BD6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65" name="Picture 46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0AE2E68-AEA2-BEC1-A8C1-5DE3674BE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B32A81D-41F7-A67D-882D-A1810A71A377}"/>
              </a:ext>
            </a:extLst>
          </p:cNvPr>
          <p:cNvGrpSpPr/>
          <p:nvPr/>
        </p:nvGrpSpPr>
        <p:grpSpPr>
          <a:xfrm>
            <a:off x="2600463" y="438010"/>
            <a:ext cx="447509" cy="419117"/>
            <a:chOff x="8252605" y="3633061"/>
            <a:chExt cx="1929539" cy="1929539"/>
          </a:xfrm>
        </p:grpSpPr>
        <p:pic>
          <p:nvPicPr>
            <p:cNvPr id="467" name="Picture 46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2DF5891-3FA9-BCFE-7A5B-9AFCBE68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68" name="Picture 46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36DB76E-A985-84C6-C72E-184C0A943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021ED6EE-9228-ABD4-02D9-08C825B69AEF}"/>
              </a:ext>
            </a:extLst>
          </p:cNvPr>
          <p:cNvGrpSpPr/>
          <p:nvPr/>
        </p:nvGrpSpPr>
        <p:grpSpPr>
          <a:xfrm>
            <a:off x="3834687" y="896587"/>
            <a:ext cx="447509" cy="419117"/>
            <a:chOff x="8252605" y="3633061"/>
            <a:chExt cx="1929539" cy="1929539"/>
          </a:xfrm>
        </p:grpSpPr>
        <p:pic>
          <p:nvPicPr>
            <p:cNvPr id="470" name="Picture 46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7ACAED4-F323-2DFE-ADAB-30C95F081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71" name="Picture 47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A54771B-BD08-6281-753F-5FFFC26A0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FCACE19-6E3F-2FAE-4FD6-C90971C42826}"/>
              </a:ext>
            </a:extLst>
          </p:cNvPr>
          <p:cNvGrpSpPr/>
          <p:nvPr/>
        </p:nvGrpSpPr>
        <p:grpSpPr>
          <a:xfrm>
            <a:off x="3012355" y="764776"/>
            <a:ext cx="447509" cy="419117"/>
            <a:chOff x="8252605" y="3633061"/>
            <a:chExt cx="1929539" cy="1929539"/>
          </a:xfrm>
        </p:grpSpPr>
        <p:pic>
          <p:nvPicPr>
            <p:cNvPr id="473" name="Picture 47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53DDEBF-8EED-1983-99B2-65A6F45E2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74" name="Picture 47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67B6B93-0A4B-C176-AD9D-9F5387724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560C144D-47F5-79C9-9DC3-F3074F90FBB4}"/>
              </a:ext>
            </a:extLst>
          </p:cNvPr>
          <p:cNvGrpSpPr/>
          <p:nvPr/>
        </p:nvGrpSpPr>
        <p:grpSpPr>
          <a:xfrm>
            <a:off x="4657019" y="448302"/>
            <a:ext cx="447509" cy="419117"/>
            <a:chOff x="8252605" y="3633061"/>
            <a:chExt cx="1929539" cy="1929539"/>
          </a:xfrm>
        </p:grpSpPr>
        <p:pic>
          <p:nvPicPr>
            <p:cNvPr id="476" name="Picture 47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C2DE14B-F0DE-A77D-D93E-907D10AC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77" name="Picture 47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93DD809-E9EF-C9E4-8D8E-14EA18E5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45B1605D-2FAC-3EC9-6FB3-AA203C7A0B44}"/>
              </a:ext>
            </a:extLst>
          </p:cNvPr>
          <p:cNvGrpSpPr/>
          <p:nvPr/>
        </p:nvGrpSpPr>
        <p:grpSpPr>
          <a:xfrm>
            <a:off x="8034533" y="820388"/>
            <a:ext cx="447509" cy="419117"/>
            <a:chOff x="8252605" y="3633061"/>
            <a:chExt cx="1929539" cy="1929539"/>
          </a:xfrm>
        </p:grpSpPr>
        <p:pic>
          <p:nvPicPr>
            <p:cNvPr id="479" name="Picture 47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0048109-856D-931F-FE68-F3DFC5011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0" name="Picture 47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51FA9DB-D1FD-D2EB-F01D-3213DAE01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62D4EF60-EF30-9266-3838-576A6102838D}"/>
              </a:ext>
            </a:extLst>
          </p:cNvPr>
          <p:cNvGrpSpPr/>
          <p:nvPr/>
        </p:nvGrpSpPr>
        <p:grpSpPr>
          <a:xfrm>
            <a:off x="3488462" y="408501"/>
            <a:ext cx="447509" cy="419117"/>
            <a:chOff x="8252605" y="3633061"/>
            <a:chExt cx="1929539" cy="1929539"/>
          </a:xfrm>
        </p:grpSpPr>
        <p:pic>
          <p:nvPicPr>
            <p:cNvPr id="482" name="Picture 48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EB33BC6-23A8-C1D3-FE33-9992E6EA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3" name="Picture 48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B4BC8AD-6FB4-B9F3-49B6-7F11BFEB2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A9BA5ECC-21C5-79E5-BE20-5F73C76924E1}"/>
              </a:ext>
            </a:extLst>
          </p:cNvPr>
          <p:cNvGrpSpPr/>
          <p:nvPr/>
        </p:nvGrpSpPr>
        <p:grpSpPr>
          <a:xfrm>
            <a:off x="4549927" y="612377"/>
            <a:ext cx="447509" cy="419117"/>
            <a:chOff x="8252605" y="3633061"/>
            <a:chExt cx="1929539" cy="1929539"/>
          </a:xfrm>
        </p:grpSpPr>
        <p:pic>
          <p:nvPicPr>
            <p:cNvPr id="485" name="Picture 48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C43FCB4-87EC-C75A-D81C-43409254A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6" name="Picture 48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C94C655-26A0-DCA6-B62C-868874AF3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01FD5FC2-8832-58BB-07BA-9B95A62B1CA4}"/>
              </a:ext>
            </a:extLst>
          </p:cNvPr>
          <p:cNvGrpSpPr/>
          <p:nvPr/>
        </p:nvGrpSpPr>
        <p:grpSpPr>
          <a:xfrm>
            <a:off x="6645749" y="711925"/>
            <a:ext cx="447509" cy="419117"/>
            <a:chOff x="8252605" y="3633061"/>
            <a:chExt cx="1929539" cy="1929539"/>
          </a:xfrm>
        </p:grpSpPr>
        <p:pic>
          <p:nvPicPr>
            <p:cNvPr id="488" name="Picture 48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B935BAE-A2E4-00A2-1237-E563387A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9" name="Picture 48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6EDB604-C12F-8EE7-738A-14204AE5F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29D0D069-98F1-3E21-33FD-B2D4333FC5E7}"/>
              </a:ext>
            </a:extLst>
          </p:cNvPr>
          <p:cNvGrpSpPr/>
          <p:nvPr/>
        </p:nvGrpSpPr>
        <p:grpSpPr>
          <a:xfrm>
            <a:off x="4216058" y="383776"/>
            <a:ext cx="447509" cy="419117"/>
            <a:chOff x="8252605" y="3633061"/>
            <a:chExt cx="1929539" cy="1929539"/>
          </a:xfrm>
        </p:grpSpPr>
        <p:pic>
          <p:nvPicPr>
            <p:cNvPr id="491" name="Picture 49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5D2F15E-D24B-2B88-1DA8-D3249E0C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92" name="Picture 49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E022123-CF0A-4380-039A-29D7C1069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F7AD6B2-A456-D00D-6F76-613F56BE0EC6}"/>
              </a:ext>
            </a:extLst>
          </p:cNvPr>
          <p:cNvGrpSpPr/>
          <p:nvPr/>
        </p:nvGrpSpPr>
        <p:grpSpPr>
          <a:xfrm>
            <a:off x="6001239" y="803244"/>
            <a:ext cx="447509" cy="419117"/>
            <a:chOff x="8252605" y="3633061"/>
            <a:chExt cx="1929539" cy="1929539"/>
          </a:xfrm>
        </p:grpSpPr>
        <p:pic>
          <p:nvPicPr>
            <p:cNvPr id="494" name="Picture 49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4C80091-B360-BEDE-84BF-886E9269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95" name="Picture 49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0CD882B-B0D6-6A88-4981-3B80497E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595C1D1C-D4D0-8603-E284-5FBB04199C91}"/>
              </a:ext>
            </a:extLst>
          </p:cNvPr>
          <p:cNvGrpSpPr/>
          <p:nvPr/>
        </p:nvGrpSpPr>
        <p:grpSpPr>
          <a:xfrm>
            <a:off x="5458992" y="219702"/>
            <a:ext cx="447509" cy="419117"/>
            <a:chOff x="8252605" y="3633061"/>
            <a:chExt cx="1929539" cy="1929539"/>
          </a:xfrm>
        </p:grpSpPr>
        <p:pic>
          <p:nvPicPr>
            <p:cNvPr id="497" name="Picture 49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CDF9D48-5B3F-8A2F-FD46-0DC6D8FB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98" name="Picture 49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27931CE-994D-E5F3-2C5B-896016557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B1D847A9-901A-F972-74F4-D10B6D90F42F}"/>
              </a:ext>
            </a:extLst>
          </p:cNvPr>
          <p:cNvGrpSpPr/>
          <p:nvPr/>
        </p:nvGrpSpPr>
        <p:grpSpPr>
          <a:xfrm>
            <a:off x="3495012" y="575135"/>
            <a:ext cx="447509" cy="419117"/>
            <a:chOff x="8252605" y="3633061"/>
            <a:chExt cx="1929539" cy="1929539"/>
          </a:xfrm>
        </p:grpSpPr>
        <p:pic>
          <p:nvPicPr>
            <p:cNvPr id="500" name="Picture 49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FEE832C-F0B5-A1BC-7690-FA4DF4CA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01" name="Picture 50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0EA0629-40D1-9ECC-9B0F-B64AF306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30D2752-304F-0F41-F83A-182144381396}"/>
              </a:ext>
            </a:extLst>
          </p:cNvPr>
          <p:cNvGrpSpPr/>
          <p:nvPr/>
        </p:nvGrpSpPr>
        <p:grpSpPr>
          <a:xfrm>
            <a:off x="7934479" y="372310"/>
            <a:ext cx="447509" cy="419117"/>
            <a:chOff x="8252605" y="3633061"/>
            <a:chExt cx="1929539" cy="1929539"/>
          </a:xfrm>
        </p:grpSpPr>
        <p:pic>
          <p:nvPicPr>
            <p:cNvPr id="503" name="Picture 50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141F041-53F4-EB10-E664-C590624D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04" name="Picture 50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CFDE029-3CCA-605D-8F4E-0AAC1FF93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6381EDB4-68E2-E308-B7DC-657C73CAD893}"/>
              </a:ext>
            </a:extLst>
          </p:cNvPr>
          <p:cNvGrpSpPr/>
          <p:nvPr/>
        </p:nvGrpSpPr>
        <p:grpSpPr>
          <a:xfrm>
            <a:off x="4144585" y="389094"/>
            <a:ext cx="447509" cy="419117"/>
            <a:chOff x="8252605" y="3633061"/>
            <a:chExt cx="1929539" cy="1929539"/>
          </a:xfrm>
        </p:grpSpPr>
        <p:pic>
          <p:nvPicPr>
            <p:cNvPr id="506" name="Picture 50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7D004B9-661D-1D84-DB06-547250B9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07" name="Picture 50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944590F-DC6E-B738-C724-412967812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FA177782-E7F0-1C09-71FD-20B0B194F5C2}"/>
              </a:ext>
            </a:extLst>
          </p:cNvPr>
          <p:cNvGrpSpPr/>
          <p:nvPr/>
        </p:nvGrpSpPr>
        <p:grpSpPr>
          <a:xfrm>
            <a:off x="5378809" y="847671"/>
            <a:ext cx="447509" cy="419117"/>
            <a:chOff x="8252605" y="3633061"/>
            <a:chExt cx="1929539" cy="1929539"/>
          </a:xfrm>
        </p:grpSpPr>
        <p:pic>
          <p:nvPicPr>
            <p:cNvPr id="509" name="Picture 50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8E4EE1B-BE92-08F8-C110-5661F51A5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0" name="Picture 50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409ABCF-5C19-D029-F4BE-A66C3FD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73532F14-8FD1-D710-703F-42BC03F98893}"/>
              </a:ext>
            </a:extLst>
          </p:cNvPr>
          <p:cNvGrpSpPr/>
          <p:nvPr/>
        </p:nvGrpSpPr>
        <p:grpSpPr>
          <a:xfrm>
            <a:off x="4556477" y="715860"/>
            <a:ext cx="447509" cy="419117"/>
            <a:chOff x="8252605" y="3633061"/>
            <a:chExt cx="1929539" cy="1929539"/>
          </a:xfrm>
        </p:grpSpPr>
        <p:pic>
          <p:nvPicPr>
            <p:cNvPr id="512" name="Picture 51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C6DA287-65EC-0A33-DA4D-DD40E4726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3" name="Picture 51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DBE00C3-0FF5-0179-2B99-859B55629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F757DF01-0961-6353-B100-BC429F19C154}"/>
              </a:ext>
            </a:extLst>
          </p:cNvPr>
          <p:cNvGrpSpPr/>
          <p:nvPr/>
        </p:nvGrpSpPr>
        <p:grpSpPr>
          <a:xfrm>
            <a:off x="6201141" y="399386"/>
            <a:ext cx="447509" cy="419117"/>
            <a:chOff x="8252605" y="3633061"/>
            <a:chExt cx="1929539" cy="1929539"/>
          </a:xfrm>
        </p:grpSpPr>
        <p:pic>
          <p:nvPicPr>
            <p:cNvPr id="515" name="Picture 51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79298F1-95DF-45F5-4A42-C3A4B1A6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6" name="Picture 51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4534FD6-4F44-752D-13D7-A99E0387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AF499840-10FA-D5E8-C33E-8BC07FE46EFE}"/>
              </a:ext>
            </a:extLst>
          </p:cNvPr>
          <p:cNvGrpSpPr/>
          <p:nvPr/>
        </p:nvGrpSpPr>
        <p:grpSpPr>
          <a:xfrm>
            <a:off x="9578655" y="771472"/>
            <a:ext cx="447509" cy="419117"/>
            <a:chOff x="8252605" y="3633061"/>
            <a:chExt cx="1929539" cy="1929539"/>
          </a:xfrm>
        </p:grpSpPr>
        <p:pic>
          <p:nvPicPr>
            <p:cNvPr id="518" name="Picture 51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7EC0AFE-7BE1-477D-BA77-7BA4D970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9" name="Picture 51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78F42B5-86BE-D63A-1589-C5E676D0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92BE9C57-D0A1-FB7B-6F12-F1C41315A296}"/>
              </a:ext>
            </a:extLst>
          </p:cNvPr>
          <p:cNvGrpSpPr/>
          <p:nvPr/>
        </p:nvGrpSpPr>
        <p:grpSpPr>
          <a:xfrm>
            <a:off x="6804190" y="879935"/>
            <a:ext cx="447509" cy="419117"/>
            <a:chOff x="8252605" y="3633061"/>
            <a:chExt cx="1929539" cy="1929539"/>
          </a:xfrm>
        </p:grpSpPr>
        <p:pic>
          <p:nvPicPr>
            <p:cNvPr id="521" name="Picture 52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C060563-EB04-E1BF-792F-122BDAC4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22" name="Picture 52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DCAE10B-96BF-25C1-2CF9-4755AAC79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F6AC700A-9694-F7A8-49C3-9086EE48AFDF}"/>
              </a:ext>
            </a:extLst>
          </p:cNvPr>
          <p:cNvGrpSpPr/>
          <p:nvPr/>
        </p:nvGrpSpPr>
        <p:grpSpPr>
          <a:xfrm>
            <a:off x="5032584" y="359585"/>
            <a:ext cx="447509" cy="419117"/>
            <a:chOff x="8252605" y="3633061"/>
            <a:chExt cx="1929539" cy="1929539"/>
          </a:xfrm>
        </p:grpSpPr>
        <p:pic>
          <p:nvPicPr>
            <p:cNvPr id="524" name="Picture 52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E6AA6C4-1AEA-CD4E-B635-397C1300D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25" name="Picture 52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84AB1B4-D08F-7523-401D-5274AAAF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6516B05-6BBD-BAE4-9E70-EC1AB6928A58}"/>
              </a:ext>
            </a:extLst>
          </p:cNvPr>
          <p:cNvGrpSpPr/>
          <p:nvPr/>
        </p:nvGrpSpPr>
        <p:grpSpPr>
          <a:xfrm>
            <a:off x="6094049" y="563461"/>
            <a:ext cx="447509" cy="419117"/>
            <a:chOff x="8252605" y="3633061"/>
            <a:chExt cx="1929539" cy="1929539"/>
          </a:xfrm>
        </p:grpSpPr>
        <p:pic>
          <p:nvPicPr>
            <p:cNvPr id="527" name="Picture 52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D72A24B-BD42-9154-650A-E859E5CCF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28" name="Picture 52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A35222E-FD89-ED6A-B252-F8C2D936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69B2B8C-E0D2-5FCD-B882-B84953031580}"/>
              </a:ext>
            </a:extLst>
          </p:cNvPr>
          <p:cNvGrpSpPr/>
          <p:nvPr/>
        </p:nvGrpSpPr>
        <p:grpSpPr>
          <a:xfrm>
            <a:off x="8189871" y="663009"/>
            <a:ext cx="447509" cy="419117"/>
            <a:chOff x="8252605" y="3633061"/>
            <a:chExt cx="1929539" cy="1929539"/>
          </a:xfrm>
        </p:grpSpPr>
        <p:pic>
          <p:nvPicPr>
            <p:cNvPr id="530" name="Picture 52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ED67CEB-63C4-3B83-638A-FFB25AC3F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31" name="Picture 53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B5D4E2A-01A0-2BB7-FACE-9C4D02CE9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3ACDC606-5292-CFC9-E2F1-797A23731C0E}"/>
              </a:ext>
            </a:extLst>
          </p:cNvPr>
          <p:cNvGrpSpPr/>
          <p:nvPr/>
        </p:nvGrpSpPr>
        <p:grpSpPr>
          <a:xfrm>
            <a:off x="5760180" y="334860"/>
            <a:ext cx="447509" cy="419117"/>
            <a:chOff x="8252605" y="3633061"/>
            <a:chExt cx="1929539" cy="1929539"/>
          </a:xfrm>
        </p:grpSpPr>
        <p:pic>
          <p:nvPicPr>
            <p:cNvPr id="533" name="Picture 53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11AFAD1-AEC4-E002-1E36-2BD39C03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34" name="Picture 53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1B22943-F047-AC6D-4F8A-E094F9B42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26FF7C73-4453-3815-F84D-E160108E47B5}"/>
              </a:ext>
            </a:extLst>
          </p:cNvPr>
          <p:cNvGrpSpPr/>
          <p:nvPr/>
        </p:nvGrpSpPr>
        <p:grpSpPr>
          <a:xfrm>
            <a:off x="7545361" y="754328"/>
            <a:ext cx="447509" cy="419117"/>
            <a:chOff x="8252605" y="3633061"/>
            <a:chExt cx="1929539" cy="1929539"/>
          </a:xfrm>
        </p:grpSpPr>
        <p:pic>
          <p:nvPicPr>
            <p:cNvPr id="536" name="Picture 53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2C7E9C2-BDD1-8E28-C78C-70E97045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37" name="Picture 53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617EFC5-473A-EA3E-7837-AB15B5F8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6C0635D8-B3DB-F6F9-D466-E0DBE706C2AF}"/>
              </a:ext>
            </a:extLst>
          </p:cNvPr>
          <p:cNvGrpSpPr/>
          <p:nvPr/>
        </p:nvGrpSpPr>
        <p:grpSpPr>
          <a:xfrm>
            <a:off x="7003114" y="170786"/>
            <a:ext cx="447509" cy="419117"/>
            <a:chOff x="8252605" y="3633061"/>
            <a:chExt cx="1929539" cy="1929539"/>
          </a:xfrm>
        </p:grpSpPr>
        <p:pic>
          <p:nvPicPr>
            <p:cNvPr id="539" name="Picture 53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628856D-6CFC-E776-410D-1286133D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0" name="Picture 53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DABE790-180A-69BB-2072-3BF13E08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E92F96C2-B91F-A4C6-F3E4-8A2F269C521C}"/>
              </a:ext>
            </a:extLst>
          </p:cNvPr>
          <p:cNvGrpSpPr/>
          <p:nvPr/>
        </p:nvGrpSpPr>
        <p:grpSpPr>
          <a:xfrm>
            <a:off x="4498703" y="512620"/>
            <a:ext cx="447509" cy="419117"/>
            <a:chOff x="8252605" y="3633061"/>
            <a:chExt cx="1929539" cy="1929539"/>
          </a:xfrm>
        </p:grpSpPr>
        <p:pic>
          <p:nvPicPr>
            <p:cNvPr id="542" name="Picture 54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920DBBA-6860-0CAD-63E7-A9CF89E65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3" name="Picture 54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2A93780-BBD7-6F2A-77AA-CA9CBBFEB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B8FFAB43-B6CD-1F73-6A1B-C03F3D49373F}"/>
              </a:ext>
            </a:extLst>
          </p:cNvPr>
          <p:cNvGrpSpPr/>
          <p:nvPr/>
        </p:nvGrpSpPr>
        <p:grpSpPr>
          <a:xfrm>
            <a:off x="8938170" y="309795"/>
            <a:ext cx="447509" cy="419117"/>
            <a:chOff x="8252605" y="3633061"/>
            <a:chExt cx="1929539" cy="1929539"/>
          </a:xfrm>
        </p:grpSpPr>
        <p:pic>
          <p:nvPicPr>
            <p:cNvPr id="545" name="Picture 54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966051A-E270-6E50-D2DE-E9F252772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6" name="Picture 54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DAA5E2E-5B81-D10E-88E3-181B97D8D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74E26BEE-6BFE-285B-9BAB-7BB2541FADA2}"/>
              </a:ext>
            </a:extLst>
          </p:cNvPr>
          <p:cNvGrpSpPr/>
          <p:nvPr/>
        </p:nvGrpSpPr>
        <p:grpSpPr>
          <a:xfrm>
            <a:off x="5148276" y="326579"/>
            <a:ext cx="447509" cy="419117"/>
            <a:chOff x="8252605" y="3633061"/>
            <a:chExt cx="1929539" cy="1929539"/>
          </a:xfrm>
        </p:grpSpPr>
        <p:pic>
          <p:nvPicPr>
            <p:cNvPr id="548" name="Picture 54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98971D2-F5C8-C5D6-602C-F834208A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9" name="Picture 54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1750899-EF50-5151-21C8-989CE55BC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99C5FF1E-DA92-E393-FA75-DE14DA099F86}"/>
              </a:ext>
            </a:extLst>
          </p:cNvPr>
          <p:cNvGrpSpPr/>
          <p:nvPr/>
        </p:nvGrpSpPr>
        <p:grpSpPr>
          <a:xfrm>
            <a:off x="6382500" y="785156"/>
            <a:ext cx="447509" cy="419117"/>
            <a:chOff x="8252605" y="3633061"/>
            <a:chExt cx="1929539" cy="1929539"/>
          </a:xfrm>
        </p:grpSpPr>
        <p:pic>
          <p:nvPicPr>
            <p:cNvPr id="551" name="Picture 55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DEB6795-1E18-FD3A-FC45-FE3E955B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52" name="Picture 55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FB20FAC-3011-6779-9F61-E96B004AE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213D7DFC-0971-4A31-4692-5CA5642903A6}"/>
              </a:ext>
            </a:extLst>
          </p:cNvPr>
          <p:cNvGrpSpPr/>
          <p:nvPr/>
        </p:nvGrpSpPr>
        <p:grpSpPr>
          <a:xfrm>
            <a:off x="5560168" y="653345"/>
            <a:ext cx="447509" cy="419117"/>
            <a:chOff x="8252605" y="3633061"/>
            <a:chExt cx="1929539" cy="1929539"/>
          </a:xfrm>
        </p:grpSpPr>
        <p:pic>
          <p:nvPicPr>
            <p:cNvPr id="554" name="Picture 55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C4663CD-346A-5D54-D1FF-52DDC97D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55" name="Picture 55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776D38A-B418-7A6A-4F2A-9ABBFC3B3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B0BAC74A-9AD8-E5D8-78B9-48F34047BA85}"/>
              </a:ext>
            </a:extLst>
          </p:cNvPr>
          <p:cNvGrpSpPr/>
          <p:nvPr/>
        </p:nvGrpSpPr>
        <p:grpSpPr>
          <a:xfrm>
            <a:off x="7204832" y="336871"/>
            <a:ext cx="447509" cy="419117"/>
            <a:chOff x="8252605" y="3633061"/>
            <a:chExt cx="1929539" cy="1929539"/>
          </a:xfrm>
        </p:grpSpPr>
        <p:pic>
          <p:nvPicPr>
            <p:cNvPr id="557" name="Picture 55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0529B20-5255-C368-BADE-E2E8B64B7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58" name="Picture 55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43A52B7-82FE-1ED4-1D8F-07F4DB1C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5518CC9A-F8C1-06B8-51D4-8A442D5862FA}"/>
              </a:ext>
            </a:extLst>
          </p:cNvPr>
          <p:cNvGrpSpPr/>
          <p:nvPr/>
        </p:nvGrpSpPr>
        <p:grpSpPr>
          <a:xfrm>
            <a:off x="10582346" y="708957"/>
            <a:ext cx="447509" cy="419117"/>
            <a:chOff x="8252605" y="3633061"/>
            <a:chExt cx="1929539" cy="1929539"/>
          </a:xfrm>
        </p:grpSpPr>
        <p:pic>
          <p:nvPicPr>
            <p:cNvPr id="560" name="Picture 55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C29A393-E6F7-AC49-B9FF-E2DCB829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61" name="Picture 56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1947093-25D3-C810-412B-C38AEBFC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C177BA9E-413E-A0D3-AF1D-7E1C95FF5EBB}"/>
              </a:ext>
            </a:extLst>
          </p:cNvPr>
          <p:cNvGrpSpPr/>
          <p:nvPr/>
        </p:nvGrpSpPr>
        <p:grpSpPr>
          <a:xfrm>
            <a:off x="7807881" y="817420"/>
            <a:ext cx="447509" cy="419117"/>
            <a:chOff x="8252605" y="3633061"/>
            <a:chExt cx="1929539" cy="1929539"/>
          </a:xfrm>
        </p:grpSpPr>
        <p:pic>
          <p:nvPicPr>
            <p:cNvPr id="563" name="Picture 56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7C53351-0375-9DDB-46EF-053728DB3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64" name="Picture 56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87BE5E3-34A3-3EEF-4585-D1FB8E52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B6B2AA8B-6B42-E28D-E3CB-B094E514B65F}"/>
              </a:ext>
            </a:extLst>
          </p:cNvPr>
          <p:cNvGrpSpPr/>
          <p:nvPr/>
        </p:nvGrpSpPr>
        <p:grpSpPr>
          <a:xfrm>
            <a:off x="6036275" y="297070"/>
            <a:ext cx="447509" cy="419117"/>
            <a:chOff x="8252605" y="3633061"/>
            <a:chExt cx="1929539" cy="1929539"/>
          </a:xfrm>
        </p:grpSpPr>
        <p:pic>
          <p:nvPicPr>
            <p:cNvPr id="566" name="Picture 56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4E141FE-B579-1983-CFCB-BDC52B3B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67" name="Picture 56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E69FD43-4752-0E9B-6B90-2CDA84CF3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EA48868-A326-D922-CDEA-97D27613B188}"/>
              </a:ext>
            </a:extLst>
          </p:cNvPr>
          <p:cNvGrpSpPr/>
          <p:nvPr/>
        </p:nvGrpSpPr>
        <p:grpSpPr>
          <a:xfrm>
            <a:off x="7097740" y="500946"/>
            <a:ext cx="447509" cy="419117"/>
            <a:chOff x="8252605" y="3633061"/>
            <a:chExt cx="1929539" cy="1929539"/>
          </a:xfrm>
        </p:grpSpPr>
        <p:pic>
          <p:nvPicPr>
            <p:cNvPr id="569" name="Picture 56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1415189-76B6-3A37-CF93-EE40159E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0" name="Picture 56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BFCFCC0-EA93-57CD-B1E7-B815DF7B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5B60A78D-4A29-3A75-7D30-6D39F33289FF}"/>
              </a:ext>
            </a:extLst>
          </p:cNvPr>
          <p:cNvGrpSpPr/>
          <p:nvPr/>
        </p:nvGrpSpPr>
        <p:grpSpPr>
          <a:xfrm>
            <a:off x="9193562" y="600494"/>
            <a:ext cx="447509" cy="419117"/>
            <a:chOff x="8252605" y="3633061"/>
            <a:chExt cx="1929539" cy="1929539"/>
          </a:xfrm>
        </p:grpSpPr>
        <p:pic>
          <p:nvPicPr>
            <p:cNvPr id="572" name="Picture 57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7EC5CF8-06CE-FDF5-43F4-AD6F0D63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3" name="Picture 57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48B6C7A-3E70-AC35-6D26-2754DC82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A7E2E9F9-70C5-023A-8B66-D84F01F998F1}"/>
              </a:ext>
            </a:extLst>
          </p:cNvPr>
          <p:cNvGrpSpPr/>
          <p:nvPr/>
        </p:nvGrpSpPr>
        <p:grpSpPr>
          <a:xfrm>
            <a:off x="6763871" y="272345"/>
            <a:ext cx="447509" cy="419117"/>
            <a:chOff x="8252605" y="3633061"/>
            <a:chExt cx="1929539" cy="1929539"/>
          </a:xfrm>
        </p:grpSpPr>
        <p:pic>
          <p:nvPicPr>
            <p:cNvPr id="575" name="Picture 57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EF817A1-F5F7-AAFA-D4AC-1822B64C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6" name="Picture 57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026E665-58C4-E2BD-C1AD-7BA8942E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07EC395F-FBD7-BC25-4E3F-C2A29B265CAE}"/>
              </a:ext>
            </a:extLst>
          </p:cNvPr>
          <p:cNvGrpSpPr/>
          <p:nvPr/>
        </p:nvGrpSpPr>
        <p:grpSpPr>
          <a:xfrm>
            <a:off x="8549052" y="691813"/>
            <a:ext cx="447509" cy="419117"/>
            <a:chOff x="8252605" y="3633061"/>
            <a:chExt cx="1929539" cy="1929539"/>
          </a:xfrm>
        </p:grpSpPr>
        <p:pic>
          <p:nvPicPr>
            <p:cNvPr id="578" name="Picture 57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7D06FC8-AE9C-F2F4-DD22-64174C8E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9" name="Picture 57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AC95351-C810-5FDE-9F52-E20413C9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00CAD9D3-FB94-F3CE-07F9-B1A0CE31991B}"/>
              </a:ext>
            </a:extLst>
          </p:cNvPr>
          <p:cNvGrpSpPr/>
          <p:nvPr/>
        </p:nvGrpSpPr>
        <p:grpSpPr>
          <a:xfrm>
            <a:off x="8006805" y="108271"/>
            <a:ext cx="447509" cy="419117"/>
            <a:chOff x="8252605" y="3633061"/>
            <a:chExt cx="1929539" cy="1929539"/>
          </a:xfrm>
        </p:grpSpPr>
        <p:pic>
          <p:nvPicPr>
            <p:cNvPr id="581" name="Picture 58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E529C8C-D42D-1096-BBD2-9208001B2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82" name="Picture 58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2E73144-D35C-1143-F8C1-B9AF2470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B10183D4-F909-F29E-5E4A-ADDB13595C1C}"/>
              </a:ext>
            </a:extLst>
          </p:cNvPr>
          <p:cNvGrpSpPr/>
          <p:nvPr/>
        </p:nvGrpSpPr>
        <p:grpSpPr>
          <a:xfrm>
            <a:off x="640970" y="635764"/>
            <a:ext cx="447509" cy="419117"/>
            <a:chOff x="8252605" y="3633061"/>
            <a:chExt cx="1929539" cy="1929539"/>
          </a:xfrm>
        </p:grpSpPr>
        <p:pic>
          <p:nvPicPr>
            <p:cNvPr id="584" name="Picture 58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EB50458-39B0-206D-ACFB-614C4365D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85" name="Picture 58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4B55BDB-008D-C816-B7EA-358F6654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156E5CCE-BCA5-D373-4055-EF483B7525B1}"/>
              </a:ext>
            </a:extLst>
          </p:cNvPr>
          <p:cNvGrpSpPr/>
          <p:nvPr/>
        </p:nvGrpSpPr>
        <p:grpSpPr>
          <a:xfrm>
            <a:off x="5080437" y="432939"/>
            <a:ext cx="447509" cy="419117"/>
            <a:chOff x="8252605" y="3633061"/>
            <a:chExt cx="1929539" cy="1929539"/>
          </a:xfrm>
        </p:grpSpPr>
        <p:pic>
          <p:nvPicPr>
            <p:cNvPr id="587" name="Picture 58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068504F-7436-D58F-73C1-4BF04ADB2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88" name="Picture 58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AB307C6-9ABE-6F9C-13EC-F2A2907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55BA9134-9D50-74A3-C5BC-65C563085FBC}"/>
              </a:ext>
            </a:extLst>
          </p:cNvPr>
          <p:cNvGrpSpPr/>
          <p:nvPr/>
        </p:nvGrpSpPr>
        <p:grpSpPr>
          <a:xfrm>
            <a:off x="1290543" y="449723"/>
            <a:ext cx="447509" cy="419117"/>
            <a:chOff x="8252605" y="3633061"/>
            <a:chExt cx="1929539" cy="1929539"/>
          </a:xfrm>
        </p:grpSpPr>
        <p:pic>
          <p:nvPicPr>
            <p:cNvPr id="590" name="Picture 58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B26FCC2-FF70-51AD-5EF6-1C8C14BD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91" name="Picture 59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70AB863-7641-2489-D6BA-02C60510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8598A4C4-C85F-8B29-1ED5-E695DDD390CB}"/>
              </a:ext>
            </a:extLst>
          </p:cNvPr>
          <p:cNvGrpSpPr/>
          <p:nvPr/>
        </p:nvGrpSpPr>
        <p:grpSpPr>
          <a:xfrm>
            <a:off x="2524767" y="908300"/>
            <a:ext cx="447509" cy="419117"/>
            <a:chOff x="8252605" y="3633061"/>
            <a:chExt cx="1929539" cy="1929539"/>
          </a:xfrm>
        </p:grpSpPr>
        <p:pic>
          <p:nvPicPr>
            <p:cNvPr id="593" name="Picture 59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A4745C0-593E-50F6-5BFE-4F065093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94" name="Picture 59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0014CC1-E226-CAB6-970A-5C65EA69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B75EE0F3-D560-7E98-7CF9-0071F37CE659}"/>
              </a:ext>
            </a:extLst>
          </p:cNvPr>
          <p:cNvGrpSpPr/>
          <p:nvPr/>
        </p:nvGrpSpPr>
        <p:grpSpPr>
          <a:xfrm>
            <a:off x="1702435" y="776489"/>
            <a:ext cx="447509" cy="419117"/>
            <a:chOff x="8252605" y="3633061"/>
            <a:chExt cx="1929539" cy="1929539"/>
          </a:xfrm>
        </p:grpSpPr>
        <p:pic>
          <p:nvPicPr>
            <p:cNvPr id="596" name="Picture 59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2928079-58A2-145A-B77F-355BC90D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97" name="Picture 59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AA01D01-82D2-1C4F-417B-197D9F4C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AC253409-1B13-E655-2C60-1DEAFE977901}"/>
              </a:ext>
            </a:extLst>
          </p:cNvPr>
          <p:cNvGrpSpPr/>
          <p:nvPr/>
        </p:nvGrpSpPr>
        <p:grpSpPr>
          <a:xfrm>
            <a:off x="3347099" y="460015"/>
            <a:ext cx="447509" cy="419117"/>
            <a:chOff x="8252605" y="3633061"/>
            <a:chExt cx="1929539" cy="1929539"/>
          </a:xfrm>
        </p:grpSpPr>
        <p:pic>
          <p:nvPicPr>
            <p:cNvPr id="599" name="Picture 59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1DDABF2-244B-38AE-6E89-38B1AD15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0" name="Picture 59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19ECA5A-5265-7128-0295-14A6382A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A73A4CF6-17EA-2F07-0907-9D6C8F28F2E1}"/>
              </a:ext>
            </a:extLst>
          </p:cNvPr>
          <p:cNvGrpSpPr/>
          <p:nvPr/>
        </p:nvGrpSpPr>
        <p:grpSpPr>
          <a:xfrm>
            <a:off x="6724613" y="832101"/>
            <a:ext cx="447509" cy="419117"/>
            <a:chOff x="8252605" y="3633061"/>
            <a:chExt cx="1929539" cy="1929539"/>
          </a:xfrm>
        </p:grpSpPr>
        <p:pic>
          <p:nvPicPr>
            <p:cNvPr id="602" name="Picture 60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228707C-DE07-FFC7-4139-BC9146C6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3" name="Picture 60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A46C096-81CF-45A7-E37B-06CB44EE8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A4FC522B-9CEE-E752-B945-5CF421A3D9F8}"/>
              </a:ext>
            </a:extLst>
          </p:cNvPr>
          <p:cNvGrpSpPr/>
          <p:nvPr/>
        </p:nvGrpSpPr>
        <p:grpSpPr>
          <a:xfrm>
            <a:off x="2178542" y="420214"/>
            <a:ext cx="447509" cy="419117"/>
            <a:chOff x="8252605" y="3633061"/>
            <a:chExt cx="1929539" cy="1929539"/>
          </a:xfrm>
        </p:grpSpPr>
        <p:pic>
          <p:nvPicPr>
            <p:cNvPr id="605" name="Picture 60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0D56E59-6AD1-BE26-A0A1-1B04A5271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6" name="Picture 60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0AF6F41-D768-B32E-1F24-02C1F0E9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32A390F6-663C-F0F6-FF2A-4854ACE81505}"/>
              </a:ext>
            </a:extLst>
          </p:cNvPr>
          <p:cNvGrpSpPr/>
          <p:nvPr/>
        </p:nvGrpSpPr>
        <p:grpSpPr>
          <a:xfrm>
            <a:off x="3240007" y="624090"/>
            <a:ext cx="447509" cy="419117"/>
            <a:chOff x="8252605" y="3633061"/>
            <a:chExt cx="1929539" cy="1929539"/>
          </a:xfrm>
        </p:grpSpPr>
        <p:pic>
          <p:nvPicPr>
            <p:cNvPr id="608" name="Picture 60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144012B-E30B-9DE3-F504-F16411A88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9" name="Picture 60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232B803-A49B-85D3-015D-D2672724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3F8D95FE-CE87-1EC6-2CF8-61B111766BE3}"/>
              </a:ext>
            </a:extLst>
          </p:cNvPr>
          <p:cNvGrpSpPr/>
          <p:nvPr/>
        </p:nvGrpSpPr>
        <p:grpSpPr>
          <a:xfrm>
            <a:off x="5335829" y="723638"/>
            <a:ext cx="447509" cy="419117"/>
            <a:chOff x="8252605" y="3633061"/>
            <a:chExt cx="1929539" cy="1929539"/>
          </a:xfrm>
        </p:grpSpPr>
        <p:pic>
          <p:nvPicPr>
            <p:cNvPr id="611" name="Picture 61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FEC532F-32D5-0F46-14B4-C2D0F666F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12" name="Picture 61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AC34E53-8D01-53A2-089E-0C13296A0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EC0EE6FF-A815-2A87-68B5-06A806E76B46}"/>
              </a:ext>
            </a:extLst>
          </p:cNvPr>
          <p:cNvGrpSpPr/>
          <p:nvPr/>
        </p:nvGrpSpPr>
        <p:grpSpPr>
          <a:xfrm>
            <a:off x="2906138" y="395489"/>
            <a:ext cx="447509" cy="419117"/>
            <a:chOff x="8252605" y="3633061"/>
            <a:chExt cx="1929539" cy="1929539"/>
          </a:xfrm>
        </p:grpSpPr>
        <p:pic>
          <p:nvPicPr>
            <p:cNvPr id="614" name="Picture 61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89C7949-48A2-D29E-597E-0C39B595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15" name="Picture 61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BD939AE-5B66-95D6-52F7-A23CB394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37B4F881-AF2C-0941-9792-461AF4AFEA6E}"/>
              </a:ext>
            </a:extLst>
          </p:cNvPr>
          <p:cNvGrpSpPr/>
          <p:nvPr/>
        </p:nvGrpSpPr>
        <p:grpSpPr>
          <a:xfrm>
            <a:off x="4691319" y="814957"/>
            <a:ext cx="447509" cy="419117"/>
            <a:chOff x="8252605" y="3633061"/>
            <a:chExt cx="1929539" cy="1929539"/>
          </a:xfrm>
        </p:grpSpPr>
        <p:pic>
          <p:nvPicPr>
            <p:cNvPr id="617" name="Picture 61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6F36991-3138-4AFE-DE21-8146BABC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18" name="Picture 61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3AB07C3-CD54-539D-B631-817189E0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2188CCBD-FD77-610E-2CBA-DE266120BA04}"/>
              </a:ext>
            </a:extLst>
          </p:cNvPr>
          <p:cNvGrpSpPr/>
          <p:nvPr/>
        </p:nvGrpSpPr>
        <p:grpSpPr>
          <a:xfrm>
            <a:off x="4149072" y="231415"/>
            <a:ext cx="447509" cy="419117"/>
            <a:chOff x="8252605" y="3633061"/>
            <a:chExt cx="1929539" cy="1929539"/>
          </a:xfrm>
        </p:grpSpPr>
        <p:pic>
          <p:nvPicPr>
            <p:cNvPr id="620" name="Picture 61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AF97068-CBFA-82AE-4254-584EB953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21" name="Picture 62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B3EC80D-9506-C2FA-CA51-B23516AB4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26AA4FAB-E17F-CCAF-52FA-E93EB6C9287C}"/>
              </a:ext>
            </a:extLst>
          </p:cNvPr>
          <p:cNvGrpSpPr/>
          <p:nvPr/>
        </p:nvGrpSpPr>
        <p:grpSpPr>
          <a:xfrm>
            <a:off x="6898328" y="6214850"/>
            <a:ext cx="447509" cy="419117"/>
            <a:chOff x="8252605" y="3633061"/>
            <a:chExt cx="1929539" cy="1929539"/>
          </a:xfrm>
        </p:grpSpPr>
        <p:pic>
          <p:nvPicPr>
            <p:cNvPr id="623" name="Picture 62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E488508-5230-43D6-C481-29143F83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24" name="Picture 62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935AC95-E6D0-6EA5-6D24-717582E09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CDB896DD-E2AB-AC0A-68FE-3660EC060041}"/>
              </a:ext>
            </a:extLst>
          </p:cNvPr>
          <p:cNvGrpSpPr/>
          <p:nvPr/>
        </p:nvGrpSpPr>
        <p:grpSpPr>
          <a:xfrm>
            <a:off x="9731055" y="923872"/>
            <a:ext cx="447509" cy="419117"/>
            <a:chOff x="8252605" y="3633061"/>
            <a:chExt cx="1929539" cy="1929539"/>
          </a:xfrm>
        </p:grpSpPr>
        <p:pic>
          <p:nvPicPr>
            <p:cNvPr id="626" name="Picture 62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2B0EC35-D874-4EF9-CC49-D9DF1BC2F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27" name="Picture 62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81B8FDD-F05D-44B5-A168-B99ECDB8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B6572AB3-0E6E-DE9B-1591-198E149238EE}"/>
              </a:ext>
            </a:extLst>
          </p:cNvPr>
          <p:cNvGrpSpPr/>
          <p:nvPr/>
        </p:nvGrpSpPr>
        <p:grpSpPr>
          <a:xfrm>
            <a:off x="10734746" y="861357"/>
            <a:ext cx="447509" cy="419117"/>
            <a:chOff x="8252605" y="3633061"/>
            <a:chExt cx="1929539" cy="1929539"/>
          </a:xfrm>
        </p:grpSpPr>
        <p:pic>
          <p:nvPicPr>
            <p:cNvPr id="629" name="Picture 62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F474FF4-3332-2F41-018C-F211FB43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0" name="Picture 62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0412DE2-C240-86A9-9446-AD6599F3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42B8BC4E-3372-942F-FA30-31050C6A156D}"/>
              </a:ext>
            </a:extLst>
          </p:cNvPr>
          <p:cNvGrpSpPr/>
          <p:nvPr/>
        </p:nvGrpSpPr>
        <p:grpSpPr>
          <a:xfrm>
            <a:off x="9345962" y="752894"/>
            <a:ext cx="447509" cy="419117"/>
            <a:chOff x="8252605" y="3633061"/>
            <a:chExt cx="1929539" cy="1929539"/>
          </a:xfrm>
        </p:grpSpPr>
        <p:pic>
          <p:nvPicPr>
            <p:cNvPr id="632" name="Picture 63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7652862-5DC9-766A-1288-E1C490C7E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3" name="Picture 63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8F62B39-A5C7-DA1E-78DF-6EBD763A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8071AEC2-0BE4-BE26-D748-82D0AC9586C8}"/>
              </a:ext>
            </a:extLst>
          </p:cNvPr>
          <p:cNvGrpSpPr/>
          <p:nvPr/>
        </p:nvGrpSpPr>
        <p:grpSpPr>
          <a:xfrm>
            <a:off x="10050475" y="354795"/>
            <a:ext cx="447509" cy="419117"/>
            <a:chOff x="8252605" y="3633061"/>
            <a:chExt cx="1929539" cy="1929539"/>
          </a:xfrm>
        </p:grpSpPr>
        <p:pic>
          <p:nvPicPr>
            <p:cNvPr id="635" name="Picture 63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8AF87AE-6F26-6778-8075-D3EEBCF86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6" name="Picture 63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0564CFA-2310-C19F-3C6D-07A04A416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99601A8F-E8E5-E15C-A92D-83B1C58B0A13}"/>
              </a:ext>
            </a:extLst>
          </p:cNvPr>
          <p:cNvGrpSpPr/>
          <p:nvPr/>
        </p:nvGrpSpPr>
        <p:grpSpPr>
          <a:xfrm>
            <a:off x="11054166" y="292280"/>
            <a:ext cx="447509" cy="419117"/>
            <a:chOff x="8252605" y="3633061"/>
            <a:chExt cx="1929539" cy="1929539"/>
          </a:xfrm>
        </p:grpSpPr>
        <p:pic>
          <p:nvPicPr>
            <p:cNvPr id="638" name="Picture 63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5693FDA-F328-3955-7BEA-C5C372CD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9" name="Picture 63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4CC4E99-FEEA-7C81-2FA9-C437BAF9B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4A84D084-8D61-0322-DD0F-337A32406379}"/>
              </a:ext>
            </a:extLst>
          </p:cNvPr>
          <p:cNvGrpSpPr/>
          <p:nvPr/>
        </p:nvGrpSpPr>
        <p:grpSpPr>
          <a:xfrm>
            <a:off x="9665382" y="183817"/>
            <a:ext cx="447509" cy="419117"/>
            <a:chOff x="8252605" y="3633061"/>
            <a:chExt cx="1929539" cy="1929539"/>
          </a:xfrm>
        </p:grpSpPr>
        <p:pic>
          <p:nvPicPr>
            <p:cNvPr id="641" name="Picture 64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A3B8DE8-986C-CC8C-9180-E605B260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42" name="Picture 64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B66175C-F1E2-2082-EAB6-3731AE09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FE9B65A3-1CE0-2D97-EAB8-EE1A4188682D}"/>
              </a:ext>
            </a:extLst>
          </p:cNvPr>
          <p:cNvGrpSpPr/>
          <p:nvPr/>
        </p:nvGrpSpPr>
        <p:grpSpPr>
          <a:xfrm>
            <a:off x="11404879" y="981030"/>
            <a:ext cx="447509" cy="419117"/>
            <a:chOff x="8252605" y="3633061"/>
            <a:chExt cx="1929539" cy="1929539"/>
          </a:xfrm>
        </p:grpSpPr>
        <p:pic>
          <p:nvPicPr>
            <p:cNvPr id="644" name="Picture 64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B299A3F-3D2F-5CF0-C442-C5CE69774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45" name="Picture 64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197071B-4BE4-3018-C940-BC8E50457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737B992B-0E5E-1D0C-6861-5725C131F228}"/>
              </a:ext>
            </a:extLst>
          </p:cNvPr>
          <p:cNvGrpSpPr/>
          <p:nvPr/>
        </p:nvGrpSpPr>
        <p:grpSpPr>
          <a:xfrm>
            <a:off x="11350125" y="2077885"/>
            <a:ext cx="447509" cy="419117"/>
            <a:chOff x="8252605" y="3633061"/>
            <a:chExt cx="1929539" cy="1929539"/>
          </a:xfrm>
        </p:grpSpPr>
        <p:pic>
          <p:nvPicPr>
            <p:cNvPr id="647" name="Picture 64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AFF49DA-6E2C-85BA-60F7-28E90783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48" name="Picture 64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E8BF974-14C1-1473-6C4D-21C8A5BE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A460BDA0-8965-7B43-3FD3-30C22FCA74A8}"/>
              </a:ext>
            </a:extLst>
          </p:cNvPr>
          <p:cNvGrpSpPr/>
          <p:nvPr/>
        </p:nvGrpSpPr>
        <p:grpSpPr>
          <a:xfrm>
            <a:off x="11573879" y="1624332"/>
            <a:ext cx="447509" cy="419117"/>
            <a:chOff x="8252605" y="3633061"/>
            <a:chExt cx="1929539" cy="1929539"/>
          </a:xfrm>
        </p:grpSpPr>
        <p:pic>
          <p:nvPicPr>
            <p:cNvPr id="650" name="Picture 64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DCF33C3-A056-4399-6322-F69E269DD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51" name="Picture 65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E6C57A0-3E4B-1667-6647-5CEAD863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96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FFF5-5EB5-1DD8-94A0-C418747F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37783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6504-6CF6-553B-277C-087A2BFB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1AB0-78C8-95AD-B753-DEB23CDEC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Orchestration and scheduling refer to running and managing containers across a </a:t>
            </a:r>
            <a:r>
              <a:rPr lang="en-US" dirty="0">
                <a:solidFill>
                  <a:schemeClr val="accent1"/>
                </a:solidFill>
              </a:rPr>
              <a:t>cluster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 cluster is a group of machines, physical or virtual, connected over a network. </a:t>
            </a:r>
          </a:p>
          <a:p>
            <a:r>
              <a:rPr lang="en-US" dirty="0">
                <a:solidFill>
                  <a:schemeClr val="accent1"/>
                </a:solidFill>
              </a:rPr>
              <a:t>Container orchestrators </a:t>
            </a:r>
            <a:r>
              <a:rPr lang="en-US" dirty="0"/>
              <a:t>are like operating system on your laptop. </a:t>
            </a:r>
          </a:p>
          <a:p>
            <a:pPr lvl="1"/>
            <a:r>
              <a:rPr lang="en-US" dirty="0"/>
              <a:t>They manage your applications, execute them, and schedule when each app gets to use your laptop’s hardware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7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F058-87F9-4053-7408-470050FB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F938-E309-94D9-C7EB-1D10D418C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36188" cy="4140024"/>
          </a:xfrm>
        </p:spPr>
        <p:txBody>
          <a:bodyPr>
            <a:normAutofit/>
          </a:bodyPr>
          <a:lstStyle/>
          <a:p>
            <a:r>
              <a:rPr lang="en-US" dirty="0"/>
              <a:t>Umbrella concept that encompasses </a:t>
            </a:r>
            <a:r>
              <a:rPr lang="en-US" dirty="0">
                <a:solidFill>
                  <a:schemeClr val="accent1"/>
                </a:solidFill>
              </a:rPr>
              <a:t>container scheduling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cluster management.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Scheduling</a:t>
            </a:r>
            <a:r>
              <a:rPr lang="en-US" dirty="0"/>
              <a:t>: driven by policy to automate decision process that distributes containers across the nodes of the cluster. </a:t>
            </a:r>
          </a:p>
          <a:p>
            <a:pPr lvl="1"/>
            <a:r>
              <a:rPr lang="en-US" dirty="0"/>
              <a:t>Cluster operators can control the scheduling process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Cluster management</a:t>
            </a:r>
            <a:r>
              <a:rPr lang="en-US" dirty="0"/>
              <a:t>: refers to the state of the existing workload and cluster node resource availability</a:t>
            </a:r>
          </a:p>
          <a:p>
            <a:pPr lvl="2"/>
            <a:r>
              <a:rPr lang="en-US" dirty="0"/>
              <a:t>Manage the resources of cluster </a:t>
            </a:r>
            <a:r>
              <a:rPr lang="en-US" dirty="0">
                <a:solidFill>
                  <a:schemeClr val="accent1"/>
                </a:solidFill>
              </a:rPr>
              <a:t>nodes</a:t>
            </a:r>
            <a:r>
              <a:rPr lang="en-US" dirty="0"/>
              <a:t>, add or delete nodes through cluster scaling mechanism.</a:t>
            </a:r>
          </a:p>
          <a:p>
            <a:r>
              <a:rPr lang="en-US" dirty="0"/>
              <a:t>Tools: Kubernetes, Docker Swarm, Nomad, Amazon ECS</a:t>
            </a:r>
          </a:p>
        </p:txBody>
      </p:sp>
    </p:spTree>
    <p:extLst>
      <p:ext uri="{BB962C8B-B14F-4D97-AF65-F5344CB8AC3E}">
        <p14:creationId xmlns:p14="http://schemas.microsoft.com/office/powerpoint/2010/main" val="192451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40FC-96E2-EA3E-8903-D7ED6EED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0F38-9854-AF8A-FECB-150DDDBA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83126"/>
          </a:xfrm>
        </p:spPr>
        <p:txBody>
          <a:bodyPr/>
          <a:lstStyle/>
          <a:p>
            <a:r>
              <a:rPr lang="en-US" dirty="0"/>
              <a:t>The de facto container orchestrator</a:t>
            </a:r>
          </a:p>
          <a:p>
            <a:r>
              <a:rPr lang="en-US" dirty="0"/>
              <a:t>Automates deployment, operations, and scaling of containerized applications.</a:t>
            </a:r>
          </a:p>
          <a:p>
            <a:r>
              <a:rPr lang="en-US" dirty="0"/>
              <a:t>First hosted project in CNCF (2015), built by Google</a:t>
            </a:r>
          </a:p>
          <a:p>
            <a:endParaRPr lang="en-US" dirty="0"/>
          </a:p>
        </p:txBody>
      </p:sp>
      <p:pic>
        <p:nvPicPr>
          <p:cNvPr id="1026" name="Picture 2" descr="Kubernetes">
            <a:extLst>
              <a:ext uri="{FF2B5EF4-FFF2-40B4-BE49-F238E27FC236}">
                <a16:creationId xmlns:a16="http://schemas.microsoft.com/office/drawing/2014/main" id="{D2644561-598D-471B-1DFC-318CC862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1" y="4763007"/>
            <a:ext cx="6146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2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4C55-80B4-1C14-F706-D7D66027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What is Kubernetes</a:t>
            </a:r>
          </a:p>
        </p:txBody>
      </p:sp>
      <p:pic>
        <p:nvPicPr>
          <p:cNvPr id="5" name="Picture 4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BD84045D-F8D3-0E12-3B35-D8211C00A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19" t="16480" r="24152" b="34586"/>
          <a:stretch/>
        </p:blipFill>
        <p:spPr>
          <a:xfrm>
            <a:off x="1141411" y="2435878"/>
            <a:ext cx="3494597" cy="31768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5C6E-E366-C782-37EF-53AECB06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8" y="2249487"/>
            <a:ext cx="656814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Open source container orchestration framework</a:t>
            </a:r>
          </a:p>
          <a:p>
            <a:pPr>
              <a:lnSpc>
                <a:spcPct val="110000"/>
              </a:lnSpc>
            </a:pPr>
            <a:r>
              <a:rPr lang="en-US" dirty="0"/>
              <a:t>Manages containers</a:t>
            </a:r>
          </a:p>
          <a:p>
            <a:pPr>
              <a:lnSpc>
                <a:spcPct val="110000"/>
              </a:lnSpc>
            </a:pPr>
            <a:r>
              <a:rPr lang="en-US" dirty="0"/>
              <a:t>Helps you manage applications made up of 100s or 1000s of containers in different environments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Physical machines, virtual machines, cloud environments, hybrid environments</a:t>
            </a:r>
          </a:p>
        </p:txBody>
      </p:sp>
    </p:spTree>
    <p:extLst>
      <p:ext uri="{BB962C8B-B14F-4D97-AF65-F5344CB8AC3E}">
        <p14:creationId xmlns:p14="http://schemas.microsoft.com/office/powerpoint/2010/main" val="193470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DBFE-E844-DB4A-CECA-2C3249AC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633663" cy="1367380"/>
          </a:xfrm>
        </p:spPr>
        <p:txBody>
          <a:bodyPr/>
          <a:lstStyle/>
          <a:p>
            <a:r>
              <a:rPr lang="en-US" dirty="0"/>
              <a:t>Why do we need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8649C-A30D-1FBD-F7BC-F0658EFC6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41" y="2248522"/>
            <a:ext cx="585582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Increased use of container technologies</a:t>
            </a:r>
          </a:p>
          <a:p>
            <a:pPr lvl="1"/>
            <a:r>
              <a:rPr lang="en-US" dirty="0"/>
              <a:t>Small, independent applications (microservices)</a:t>
            </a:r>
          </a:p>
          <a:p>
            <a:r>
              <a:rPr lang="en-US" dirty="0"/>
              <a:t>This resulted in applications comprised of thousands of containers!</a:t>
            </a:r>
          </a:p>
          <a:p>
            <a:r>
              <a:rPr lang="en-US" dirty="0"/>
              <a:t>Managing this across multiple environments can be very challenging.</a:t>
            </a:r>
          </a:p>
          <a:p>
            <a:r>
              <a:rPr lang="en-US" dirty="0"/>
              <a:t>We need tooling that can help us </a:t>
            </a:r>
            <a:r>
              <a:rPr lang="en-US" dirty="0">
                <a:sym typeface="Wingdings" pitchFamily="2" charset="2"/>
              </a:rPr>
              <a:t> container orchestrators!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ADFC8-FCC1-5455-2CC6-49EF6E5D003D}"/>
              </a:ext>
            </a:extLst>
          </p:cNvPr>
          <p:cNvGrpSpPr/>
          <p:nvPr/>
        </p:nvGrpSpPr>
        <p:grpSpPr>
          <a:xfrm>
            <a:off x="7561048" y="3150486"/>
            <a:ext cx="966791" cy="887346"/>
            <a:chOff x="8252605" y="3633061"/>
            <a:chExt cx="1929539" cy="1929539"/>
          </a:xfrm>
        </p:grpSpPr>
        <p:pic>
          <p:nvPicPr>
            <p:cNvPr id="7" name="Picture 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F3DEC0E-4006-0D2C-C178-610E2565A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" name="Picture 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0C12796-1978-1CFC-777F-81A7C28B8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89098D-C8C9-13CC-4F10-CB8C54769BE4}"/>
              </a:ext>
            </a:extLst>
          </p:cNvPr>
          <p:cNvGrpSpPr/>
          <p:nvPr/>
        </p:nvGrpSpPr>
        <p:grpSpPr>
          <a:xfrm>
            <a:off x="8864760" y="3150486"/>
            <a:ext cx="966791" cy="871261"/>
            <a:chOff x="8252605" y="3633061"/>
            <a:chExt cx="1929539" cy="1929539"/>
          </a:xfrm>
        </p:grpSpPr>
        <p:pic>
          <p:nvPicPr>
            <p:cNvPr id="11" name="Picture 1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C17806C-E071-36C3-60DB-08D798DB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" name="Picture 1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299BF29-473B-697F-2A22-B2B50896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E920C70-0E02-B247-12BB-976D8EB565A9}"/>
              </a:ext>
            </a:extLst>
          </p:cNvPr>
          <p:cNvSpPr txBox="1"/>
          <p:nvPr/>
        </p:nvSpPr>
        <p:spPr>
          <a:xfrm>
            <a:off x="6740902" y="5153850"/>
            <a:ext cx="164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Microservice 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C6073-DBCD-7F8A-9AC8-686D92F3CCC0}"/>
              </a:ext>
            </a:extLst>
          </p:cNvPr>
          <p:cNvSpPr txBox="1"/>
          <p:nvPr/>
        </p:nvSpPr>
        <p:spPr>
          <a:xfrm>
            <a:off x="8886591" y="6392208"/>
            <a:ext cx="164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Microservice B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12CB1F-C7F7-9B0E-9A15-86B1256BE98E}"/>
              </a:ext>
            </a:extLst>
          </p:cNvPr>
          <p:cNvGrpSpPr/>
          <p:nvPr/>
        </p:nvGrpSpPr>
        <p:grpSpPr>
          <a:xfrm>
            <a:off x="6808285" y="4265452"/>
            <a:ext cx="966791" cy="887346"/>
            <a:chOff x="8252605" y="3633061"/>
            <a:chExt cx="1929539" cy="1929539"/>
          </a:xfrm>
        </p:grpSpPr>
        <p:pic>
          <p:nvPicPr>
            <p:cNvPr id="31" name="Picture 3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F518ED3-98D2-90C0-98F1-544BD7AE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2" name="Picture 3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F1942DF-D5FA-1ADB-4113-91191DB3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ABAC7B-1D38-C1D8-665D-ED3081B1C340}"/>
              </a:ext>
            </a:extLst>
          </p:cNvPr>
          <p:cNvGrpSpPr/>
          <p:nvPr/>
        </p:nvGrpSpPr>
        <p:grpSpPr>
          <a:xfrm>
            <a:off x="8078667" y="4300456"/>
            <a:ext cx="966791" cy="887346"/>
            <a:chOff x="8252605" y="3633061"/>
            <a:chExt cx="1929539" cy="1929539"/>
          </a:xfrm>
        </p:grpSpPr>
        <p:pic>
          <p:nvPicPr>
            <p:cNvPr id="34" name="Picture 3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C4F6EFB-0789-F3DF-2BD6-5BBE95A3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5" name="Picture 3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0836BDB-182C-A063-ADAD-83157F19E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B0CDF2-B165-81F4-23D2-ABD58F3D5BBC}"/>
              </a:ext>
            </a:extLst>
          </p:cNvPr>
          <p:cNvGrpSpPr/>
          <p:nvPr/>
        </p:nvGrpSpPr>
        <p:grpSpPr>
          <a:xfrm>
            <a:off x="9348155" y="4276235"/>
            <a:ext cx="966791" cy="887346"/>
            <a:chOff x="8252605" y="3633061"/>
            <a:chExt cx="1929539" cy="1929539"/>
          </a:xfrm>
        </p:grpSpPr>
        <p:pic>
          <p:nvPicPr>
            <p:cNvPr id="37" name="Picture 3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C1EB608-2453-F324-3B31-FEC096C46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8" name="Picture 3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AA155B7-3247-6A1D-C6BB-A1719CF29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E0A944-AD80-0AA3-82A7-97CE793BD6D1}"/>
              </a:ext>
            </a:extLst>
          </p:cNvPr>
          <p:cNvGrpSpPr/>
          <p:nvPr/>
        </p:nvGrpSpPr>
        <p:grpSpPr>
          <a:xfrm>
            <a:off x="7754138" y="5461627"/>
            <a:ext cx="966791" cy="887346"/>
            <a:chOff x="8252605" y="3633061"/>
            <a:chExt cx="1929539" cy="1929539"/>
          </a:xfrm>
        </p:grpSpPr>
        <p:pic>
          <p:nvPicPr>
            <p:cNvPr id="40" name="Picture 3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E75A652-C738-F26D-5100-85285A03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1" name="Picture 4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378DC36-4CA2-3790-C27B-89A96911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9C294B-9B33-87F5-D753-9E2C36BA5402}"/>
              </a:ext>
            </a:extLst>
          </p:cNvPr>
          <p:cNvGrpSpPr/>
          <p:nvPr/>
        </p:nvGrpSpPr>
        <p:grpSpPr>
          <a:xfrm>
            <a:off x="8928161" y="5488110"/>
            <a:ext cx="966791" cy="887346"/>
            <a:chOff x="8252605" y="3633061"/>
            <a:chExt cx="1929539" cy="1929539"/>
          </a:xfrm>
        </p:grpSpPr>
        <p:pic>
          <p:nvPicPr>
            <p:cNvPr id="43" name="Picture 4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6D1C3EC-B6C1-CA93-8330-51DC00345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4" name="Picture 4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BC356EA-0387-45DA-F00A-4F84D727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pic>
        <p:nvPicPr>
          <p:cNvPr id="47" name="Picture 46" descr="A black and white drawing of a cube&#10;&#10;Description automatically generated">
            <a:extLst>
              <a:ext uri="{FF2B5EF4-FFF2-40B4-BE49-F238E27FC236}">
                <a16:creationId xmlns:a16="http://schemas.microsoft.com/office/drawing/2014/main" id="{D4C61BBA-2F24-CCEA-F288-4692C73F0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86783" y="31259"/>
            <a:ext cx="2705217" cy="2482921"/>
          </a:xfrm>
          <a:prstGeom prst="rect">
            <a:avLst/>
          </a:prstGeom>
        </p:spPr>
      </p:pic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19F0811-3724-22A6-DD02-72F409452EFF}"/>
              </a:ext>
            </a:extLst>
          </p:cNvPr>
          <p:cNvCxnSpPr>
            <a:stCxn id="47" idx="2"/>
            <a:endCxn id="11" idx="3"/>
          </p:cNvCxnSpPr>
          <p:nvPr/>
        </p:nvCxnSpPr>
        <p:spPr>
          <a:xfrm rot="5400000">
            <a:off x="9799504" y="2546228"/>
            <a:ext cx="1071937" cy="10078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14A4F4A-E7B1-EB59-7743-ABAD082023F1}"/>
              </a:ext>
            </a:extLst>
          </p:cNvPr>
          <p:cNvSpPr txBox="1"/>
          <p:nvPr/>
        </p:nvSpPr>
        <p:spPr>
          <a:xfrm>
            <a:off x="10238709" y="1616566"/>
            <a:ext cx="133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Monolith (Traditional Application)</a:t>
            </a:r>
          </a:p>
        </p:txBody>
      </p:sp>
    </p:spTree>
    <p:extLst>
      <p:ext uri="{BB962C8B-B14F-4D97-AF65-F5344CB8AC3E}">
        <p14:creationId xmlns:p14="http://schemas.microsoft.com/office/powerpoint/2010/main" val="122290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009-D97C-82D2-67AB-BB934A6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84530" cy="1478570"/>
          </a:xfrm>
        </p:spPr>
        <p:txBody>
          <a:bodyPr/>
          <a:lstStyle/>
          <a:p>
            <a:r>
              <a:rPr lang="en-US" dirty="0"/>
              <a:t>What Features do Orchestration Tools Offer?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DFD4C5F-7DEE-998E-00E7-733C6C2570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44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43F7-018A-A25F-6FD7-B59498C6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Kubernetes work?</a:t>
            </a:r>
          </a:p>
        </p:txBody>
      </p:sp>
    </p:spTree>
    <p:extLst>
      <p:ext uri="{BB962C8B-B14F-4D97-AF65-F5344CB8AC3E}">
        <p14:creationId xmlns:p14="http://schemas.microsoft.com/office/powerpoint/2010/main" val="392011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5C77C7E6-12BE-4326-BCDF-98E3DE3197F1}"/>
              </a:ext>
            </a:extLst>
          </p:cNvPr>
          <p:cNvSpPr/>
          <p:nvPr/>
        </p:nvSpPr>
        <p:spPr>
          <a:xfrm>
            <a:off x="1066800" y="800100"/>
            <a:ext cx="5918200" cy="5270500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E3204-13A0-3900-DA50-A553C73A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Kubernetes Components: Nodes and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B141DE-20B8-AE74-981E-0977B3B0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5089" y="1137621"/>
            <a:ext cx="534017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85FC-EA0E-26A2-C3AB-149BA969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0" y="2249487"/>
            <a:ext cx="3861319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Node</a:t>
            </a:r>
            <a:r>
              <a:rPr lang="en-US" sz="1800" dirty="0"/>
              <a:t> (worker node)</a:t>
            </a:r>
          </a:p>
          <a:p>
            <a:pPr lvl="1"/>
            <a:r>
              <a:rPr lang="en-US" sz="1800" dirty="0"/>
              <a:t>Physical or virtual machine</a:t>
            </a:r>
          </a:p>
          <a:p>
            <a:r>
              <a:rPr lang="en-US" sz="1800" dirty="0"/>
              <a:t>Smallest unit of K8s == </a:t>
            </a:r>
            <a:r>
              <a:rPr lang="en-US" sz="1800" dirty="0">
                <a:solidFill>
                  <a:schemeClr val="accent1"/>
                </a:solidFill>
              </a:rPr>
              <a:t>pod</a:t>
            </a:r>
          </a:p>
          <a:p>
            <a:pPr lvl="1"/>
            <a:r>
              <a:rPr lang="en-US" sz="1800" dirty="0"/>
              <a:t>Pod runs one application container inside it (usually)</a:t>
            </a:r>
          </a:p>
        </p:txBody>
      </p:sp>
    </p:spTree>
    <p:extLst>
      <p:ext uri="{BB962C8B-B14F-4D97-AF65-F5344CB8AC3E}">
        <p14:creationId xmlns:p14="http://schemas.microsoft.com/office/powerpoint/2010/main" val="284748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5F26-5756-46E9-0F02-1013605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Lecture 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5B30-DD65-090E-7DD9-BFB256C99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214" y="1122363"/>
            <a:ext cx="4262033" cy="42878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02757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381E565C-840F-9012-3F6C-BB9E174EE7F8}"/>
              </a:ext>
            </a:extLst>
          </p:cNvPr>
          <p:cNvSpPr/>
          <p:nvPr/>
        </p:nvSpPr>
        <p:spPr>
          <a:xfrm>
            <a:off x="579120" y="894080"/>
            <a:ext cx="6624320" cy="5090160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B141DE-20B8-AE74-981E-0977B3B0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5089" y="1137621"/>
            <a:ext cx="534017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85FC-EA0E-26A2-C3AB-149BA9696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920" y="808057"/>
            <a:ext cx="4307831" cy="2953987"/>
          </a:xfr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r>
              <a:rPr lang="en-US" sz="1800" dirty="0"/>
              <a:t>Hosts a containerized application</a:t>
            </a:r>
          </a:p>
          <a:p>
            <a:r>
              <a:rPr lang="en-US" sz="1800" dirty="0"/>
              <a:t>Smallest unit in K8s, runs on a Node</a:t>
            </a:r>
          </a:p>
          <a:p>
            <a:r>
              <a:rPr lang="en-US" sz="1800" dirty="0"/>
              <a:t>Volume: storage for our containerized application (see Assignment 3)</a:t>
            </a:r>
          </a:p>
          <a:p>
            <a:r>
              <a:rPr lang="en-US" sz="1800" dirty="0"/>
              <a:t>Networking: unique IP address</a:t>
            </a:r>
          </a:p>
          <a:p>
            <a:r>
              <a:rPr lang="en-US" sz="1800" dirty="0"/>
              <a:t>Information about how to run each container (container image version, ports to use, etc.)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FA6C6-BB30-46BA-F7E1-3EBAF56F56F6}"/>
              </a:ext>
            </a:extLst>
          </p:cNvPr>
          <p:cNvSpPr txBox="1"/>
          <p:nvPr/>
        </p:nvSpPr>
        <p:spPr>
          <a:xfrm>
            <a:off x="7487920" y="4251367"/>
            <a:ext cx="4266267" cy="2031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Worker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Managed by control-plane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</a:t>
            </a:r>
            <a:r>
              <a:rPr lang="en-US" dirty="0"/>
              <a:t>have multiple pods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at least: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Kubelet</a:t>
            </a:r>
            <a:r>
              <a:rPr lang="en-US" dirty="0"/>
              <a:t> (process that communicates with control plane)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Container runtime (</a:t>
            </a:r>
            <a:r>
              <a:rPr lang="en-US" dirty="0" err="1"/>
              <a:t>Dokcer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6858-C08D-9856-C8A7-B41FF297C09C}"/>
              </a:ext>
            </a:extLst>
          </p:cNvPr>
          <p:cNvSpPr txBox="1"/>
          <p:nvPr/>
        </p:nvSpPr>
        <p:spPr>
          <a:xfrm>
            <a:off x="8964941" y="438725"/>
            <a:ext cx="67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75CDD-0A2A-52C5-CB95-991C54E6752B}"/>
              </a:ext>
            </a:extLst>
          </p:cNvPr>
          <p:cNvSpPr txBox="1"/>
          <p:nvPr/>
        </p:nvSpPr>
        <p:spPr>
          <a:xfrm>
            <a:off x="8964941" y="39467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45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1A0A-F633-B69E-AA6C-637D2069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979F-7A3C-BF38-3E3B-01305F44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38787"/>
            <a:ext cx="6791305" cy="4400695"/>
          </a:xfrm>
        </p:spPr>
        <p:txBody>
          <a:bodyPr>
            <a:normAutofit/>
          </a:bodyPr>
          <a:lstStyle/>
          <a:p>
            <a:r>
              <a:rPr lang="en-US" dirty="0"/>
              <a:t>Logical abstraction over container runtime</a:t>
            </a:r>
          </a:p>
          <a:p>
            <a:pPr lvl="1"/>
            <a:r>
              <a:rPr lang="en-US" dirty="0"/>
              <a:t>You don’t work directly with Docker, only with the K8 layer</a:t>
            </a:r>
          </a:p>
          <a:p>
            <a:r>
              <a:rPr lang="en-US" dirty="0"/>
              <a:t>Each pod gets its own internal IP address</a:t>
            </a:r>
          </a:p>
          <a:p>
            <a:pPr lvl="1"/>
            <a:r>
              <a:rPr lang="en-US" dirty="0"/>
              <a:t>Pods can talk to each other over these IP addresses</a:t>
            </a:r>
          </a:p>
          <a:p>
            <a:r>
              <a:rPr lang="en-US" dirty="0"/>
              <a:t>Pods are ephemeral: they can die very easily! </a:t>
            </a:r>
          </a:p>
          <a:p>
            <a:pPr lvl="1"/>
            <a:r>
              <a:rPr lang="en-US" dirty="0"/>
              <a:t>What might this mean for database containers?</a:t>
            </a:r>
          </a:p>
          <a:p>
            <a:pPr lvl="1"/>
            <a:r>
              <a:rPr lang="en-US" dirty="0"/>
              <a:t>What does this mean for the IP address?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1F74232-F154-9EF4-6497-FAAD10A5D203}"/>
              </a:ext>
            </a:extLst>
          </p:cNvPr>
          <p:cNvSpPr/>
          <p:nvPr/>
        </p:nvSpPr>
        <p:spPr>
          <a:xfrm rot="5400000">
            <a:off x="7810551" y="1398319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AEB44-D162-7644-B4C7-3E3194A3E084}"/>
              </a:ext>
            </a:extLst>
          </p:cNvPr>
          <p:cNvSpPr txBox="1"/>
          <p:nvPr/>
        </p:nvSpPr>
        <p:spPr>
          <a:xfrm>
            <a:off x="9655886" y="5093294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ED1500-79B5-02CC-1A62-900FABFFBEDA}"/>
              </a:ext>
            </a:extLst>
          </p:cNvPr>
          <p:cNvGrpSpPr/>
          <p:nvPr/>
        </p:nvGrpSpPr>
        <p:grpSpPr>
          <a:xfrm>
            <a:off x="8611156" y="1820280"/>
            <a:ext cx="1518062" cy="1478570"/>
            <a:chOff x="10358046" y="2496694"/>
            <a:chExt cx="1467798" cy="147857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B9F247-E8C4-C777-F108-1AE27D0D581D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3818F1-4AF2-6658-153B-3852681BB0F7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3FE17AF-13A9-5680-819D-C15F8A548B2F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0" name="Picture 29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204DB9E3-D356-F156-4A95-1BA39DE34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1" name="Picture 30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BF00F1A6-A070-009B-8C85-509B7EFE0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D42FA5-EE06-767A-A3E9-1D32BFFD4458}"/>
              </a:ext>
            </a:extLst>
          </p:cNvPr>
          <p:cNvGrpSpPr/>
          <p:nvPr/>
        </p:nvGrpSpPr>
        <p:grpSpPr>
          <a:xfrm>
            <a:off x="8752241" y="3540643"/>
            <a:ext cx="1518062" cy="1478570"/>
            <a:chOff x="10358046" y="2496694"/>
            <a:chExt cx="1467798" cy="14785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A3982F-981E-0158-10AF-07074702D391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C785E7-DE38-D76F-74EE-61218EF4D444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4CF1665-CBCF-858A-916D-4BA99B9F2339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6" name="Picture 3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402CF342-3504-FF93-0DCA-990D8664D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7" name="Picture 3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BBB355DF-5D2E-2A3B-9611-C9DB84D03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81ACA03-C65B-0DA0-9C8E-C727D6A93FD8}"/>
              </a:ext>
            </a:extLst>
          </p:cNvPr>
          <p:cNvSpPr txBox="1"/>
          <p:nvPr/>
        </p:nvSpPr>
        <p:spPr>
          <a:xfrm>
            <a:off x="8947841" y="2854131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887445-0F57-0BFD-BA17-C34752D9D9AB}"/>
              </a:ext>
            </a:extLst>
          </p:cNvPr>
          <p:cNvSpPr txBox="1"/>
          <p:nvPr/>
        </p:nvSpPr>
        <p:spPr>
          <a:xfrm>
            <a:off x="9048133" y="461674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8C43830-53FC-DEC8-498D-57B7A93C2CE4}"/>
              </a:ext>
            </a:extLst>
          </p:cNvPr>
          <p:cNvSpPr/>
          <p:nvPr/>
        </p:nvSpPr>
        <p:spPr>
          <a:xfrm>
            <a:off x="10051813" y="2352249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10.0.0.2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6855665-A49F-ED49-CD56-D52A3E92F169}"/>
              </a:ext>
            </a:extLst>
          </p:cNvPr>
          <p:cNvSpPr/>
          <p:nvPr/>
        </p:nvSpPr>
        <p:spPr>
          <a:xfrm>
            <a:off x="10082937" y="398405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10.0.0.3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44FD51-6E8C-8040-B49A-DDD21BAD3EA4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10588315" y="2728752"/>
            <a:ext cx="31124" cy="1255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9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7941-471D-E114-EF1A-925FCB09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6785-3B5E-E885-C655-A7C576C8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Service:</a:t>
            </a:r>
          </a:p>
          <a:p>
            <a:pPr lvl="1"/>
            <a:r>
              <a:rPr lang="en-US" dirty="0"/>
              <a:t>A permanent IP address</a:t>
            </a:r>
          </a:p>
          <a:p>
            <a:pPr lvl="1"/>
            <a:r>
              <a:rPr lang="en-US" dirty="0"/>
              <a:t>Lifecycle of Pod and Service are NOT connected</a:t>
            </a:r>
          </a:p>
          <a:p>
            <a:pPr lvl="1"/>
            <a:r>
              <a:rPr lang="en-US" dirty="0"/>
              <a:t>You don’t have to change the endpoint when a pod dies!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EDF728D-C7B8-1A2F-353C-65E32C4AC6EC}"/>
              </a:ext>
            </a:extLst>
          </p:cNvPr>
          <p:cNvSpPr/>
          <p:nvPr/>
        </p:nvSpPr>
        <p:spPr>
          <a:xfrm rot="5400000">
            <a:off x="7810551" y="1398319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60791-E1ED-49B3-50D2-72A18024C700}"/>
              </a:ext>
            </a:extLst>
          </p:cNvPr>
          <p:cNvSpPr txBox="1"/>
          <p:nvPr/>
        </p:nvSpPr>
        <p:spPr>
          <a:xfrm>
            <a:off x="9701706" y="5096931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ECD0BC-15C3-E5B7-0D5F-AAC44399A76F}"/>
              </a:ext>
            </a:extLst>
          </p:cNvPr>
          <p:cNvGrpSpPr/>
          <p:nvPr/>
        </p:nvGrpSpPr>
        <p:grpSpPr>
          <a:xfrm>
            <a:off x="8611156" y="1820280"/>
            <a:ext cx="1518062" cy="1478570"/>
            <a:chOff x="10358046" y="2496694"/>
            <a:chExt cx="1467798" cy="1478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EDB076-C74D-4266-32DB-D1A7F2DE122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0F989E-F72C-EB15-4FF4-4113691B6E04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AAC678-F8E6-D29B-4C7C-763F0D5BD771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0" name="Picture 9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013BFF70-C3CC-57E4-50AC-D1D97A446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1" name="Picture 10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66894768-BB37-1592-3048-0D79EF3A3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214E03-4608-F5CB-EA7D-AF514F69F436}"/>
              </a:ext>
            </a:extLst>
          </p:cNvPr>
          <p:cNvGrpSpPr/>
          <p:nvPr/>
        </p:nvGrpSpPr>
        <p:grpSpPr>
          <a:xfrm>
            <a:off x="8752241" y="3540643"/>
            <a:ext cx="1518062" cy="1478570"/>
            <a:chOff x="10358046" y="2496694"/>
            <a:chExt cx="1467798" cy="147857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8847EF-5C7D-344A-010C-7F19E05AEE18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603710-B288-4596-BCFF-F0DD6BEF9170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8AFBDD-E7DF-7FF5-FB33-54412996AE50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6" name="Picture 1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56AD7FC-BB91-D6F8-924B-AB6537FF9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7" name="Picture 1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A462392F-CF19-F3A4-1896-2E6C21DDB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0B975C-DE8D-C82C-0FF8-3DFA2A59A693}"/>
              </a:ext>
            </a:extLst>
          </p:cNvPr>
          <p:cNvSpPr txBox="1"/>
          <p:nvPr/>
        </p:nvSpPr>
        <p:spPr>
          <a:xfrm>
            <a:off x="8947841" y="2854131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24165-18A0-BEAB-F21A-CD3A0FE08D52}"/>
              </a:ext>
            </a:extLst>
          </p:cNvPr>
          <p:cNvSpPr txBox="1"/>
          <p:nvPr/>
        </p:nvSpPr>
        <p:spPr>
          <a:xfrm>
            <a:off x="9048133" y="461674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BD2D374-1AD1-366B-BF2A-2F583B39EB0D}"/>
              </a:ext>
            </a:extLst>
          </p:cNvPr>
          <p:cNvSpPr/>
          <p:nvPr/>
        </p:nvSpPr>
        <p:spPr>
          <a:xfrm>
            <a:off x="10082936" y="2345694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555BB3-C700-8CFF-5D55-0545C7C27984}"/>
              </a:ext>
            </a:extLst>
          </p:cNvPr>
          <p:cNvSpPr/>
          <p:nvPr/>
        </p:nvSpPr>
        <p:spPr>
          <a:xfrm>
            <a:off x="10082937" y="398405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3FEE1F-1F81-1F3A-F239-0FC5FE6095E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0619438" y="2722197"/>
            <a:ext cx="1" cy="1261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0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7941-471D-E114-EF1A-925FCB09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306888" cy="1478570"/>
          </a:xfrm>
        </p:spPr>
        <p:txBody>
          <a:bodyPr/>
          <a:lstStyle/>
          <a:p>
            <a:r>
              <a:rPr lang="en-US" dirty="0"/>
              <a:t>Kubernetes Services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EDF728D-C7B8-1A2F-353C-65E32C4AC6EC}"/>
              </a:ext>
            </a:extLst>
          </p:cNvPr>
          <p:cNvSpPr/>
          <p:nvPr/>
        </p:nvSpPr>
        <p:spPr>
          <a:xfrm rot="5400000">
            <a:off x="4867193" y="200845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60791-E1ED-49B3-50D2-72A18024C700}"/>
              </a:ext>
            </a:extLst>
          </p:cNvPr>
          <p:cNvSpPr txBox="1"/>
          <p:nvPr/>
        </p:nvSpPr>
        <p:spPr>
          <a:xfrm>
            <a:off x="6784016" y="5711412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ECD0BC-15C3-E5B7-0D5F-AAC44399A76F}"/>
              </a:ext>
            </a:extLst>
          </p:cNvPr>
          <p:cNvGrpSpPr/>
          <p:nvPr/>
        </p:nvGrpSpPr>
        <p:grpSpPr>
          <a:xfrm>
            <a:off x="5667798" y="2430415"/>
            <a:ext cx="1518062" cy="1478570"/>
            <a:chOff x="10358046" y="2496694"/>
            <a:chExt cx="1467798" cy="1478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EDB076-C74D-4266-32DB-D1A7F2DE122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0F989E-F72C-EB15-4FF4-4113691B6E04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AAC678-F8E6-D29B-4C7C-763F0D5BD771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0" name="Picture 9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013BFF70-C3CC-57E4-50AC-D1D97A446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1" name="Picture 10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66894768-BB37-1592-3048-0D79EF3A3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214E03-4608-F5CB-EA7D-AF514F69F436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8847EF-5C7D-344A-010C-7F19E05AEE18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603710-B288-4596-BCFF-F0DD6BEF9170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8AFBDD-E7DF-7FF5-FB33-54412996AE50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6" name="Picture 1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56AD7FC-BB91-D6F8-924B-AB6537FF9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7" name="Picture 1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A462392F-CF19-F3A4-1896-2E6C21DDB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0B975C-DE8D-C82C-0FF8-3DFA2A59A693}"/>
              </a:ext>
            </a:extLst>
          </p:cNvPr>
          <p:cNvSpPr txBox="1"/>
          <p:nvPr/>
        </p:nvSpPr>
        <p:spPr>
          <a:xfrm>
            <a:off x="6004483" y="3464266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24165-18A0-BEAB-F21A-CD3A0FE08D52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BD2D374-1AD1-366B-BF2A-2F583B39EB0D}"/>
              </a:ext>
            </a:extLst>
          </p:cNvPr>
          <p:cNvSpPr/>
          <p:nvPr/>
        </p:nvSpPr>
        <p:spPr>
          <a:xfrm>
            <a:off x="7114544" y="294120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555BB3-C700-8CFF-5D55-0545C7C27984}"/>
              </a:ext>
            </a:extLst>
          </p:cNvPr>
          <p:cNvSpPr/>
          <p:nvPr/>
        </p:nvSpPr>
        <p:spPr>
          <a:xfrm>
            <a:off x="7139579" y="459419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1C4EB02-EF9C-64CA-CF56-82B8C2EE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4" y="2264256"/>
            <a:ext cx="4285581" cy="3541714"/>
          </a:xfrm>
        </p:spPr>
        <p:txBody>
          <a:bodyPr/>
          <a:lstStyle/>
          <a:p>
            <a:r>
              <a:rPr lang="en-US" dirty="0"/>
              <a:t>App needs to be accessible through browser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external service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0A36AB-86B4-D856-38CE-F4478A31878E}"/>
              </a:ext>
            </a:extLst>
          </p:cNvPr>
          <p:cNvSpPr txBox="1"/>
          <p:nvPr/>
        </p:nvSpPr>
        <p:spPr>
          <a:xfrm>
            <a:off x="8366961" y="1157748"/>
            <a:ext cx="3269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my-app-service-ip:port</a:t>
            </a:r>
            <a:endParaRPr lang="en-US" sz="2000" dirty="0"/>
          </a:p>
        </p:txBody>
      </p:sp>
      <p:pic>
        <p:nvPicPr>
          <p:cNvPr id="34" name="Graphic 33" descr="Browser window outline">
            <a:extLst>
              <a:ext uri="{FF2B5EF4-FFF2-40B4-BE49-F238E27FC236}">
                <a16:creationId xmlns:a16="http://schemas.microsoft.com/office/drawing/2014/main" id="{F2B4074F-C84F-4552-9BED-20B2143A5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3201" y="1357803"/>
            <a:ext cx="1747386" cy="174738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F003EB-EF33-135E-E27E-B40E7CB38BEB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7651046" y="3317709"/>
            <a:ext cx="25035" cy="1276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05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7941-471D-E114-EF1A-925FCB09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304416" cy="1478570"/>
          </a:xfrm>
        </p:spPr>
        <p:txBody>
          <a:bodyPr/>
          <a:lstStyle/>
          <a:p>
            <a:r>
              <a:rPr lang="en-US" dirty="0"/>
              <a:t>Kubernetes External Service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EDF728D-C7B8-1A2F-353C-65E32C4AC6EC}"/>
              </a:ext>
            </a:extLst>
          </p:cNvPr>
          <p:cNvSpPr/>
          <p:nvPr/>
        </p:nvSpPr>
        <p:spPr>
          <a:xfrm rot="5400000">
            <a:off x="4867193" y="200845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60791-E1ED-49B3-50D2-72A18024C700}"/>
              </a:ext>
            </a:extLst>
          </p:cNvPr>
          <p:cNvSpPr txBox="1"/>
          <p:nvPr/>
        </p:nvSpPr>
        <p:spPr>
          <a:xfrm>
            <a:off x="6712067" y="5703429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6A2565-16B1-22BD-E8CB-CA6578D931D0}"/>
              </a:ext>
            </a:extLst>
          </p:cNvPr>
          <p:cNvGrpSpPr/>
          <p:nvPr/>
        </p:nvGrpSpPr>
        <p:grpSpPr>
          <a:xfrm>
            <a:off x="5667798" y="2430415"/>
            <a:ext cx="1518062" cy="1478570"/>
            <a:chOff x="5667798" y="2430415"/>
            <a:chExt cx="1518062" cy="1478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ECD0BC-15C3-E5B7-0D5F-AAC44399A76F}"/>
                </a:ext>
              </a:extLst>
            </p:cNvPr>
            <p:cNvGrpSpPr/>
            <p:nvPr/>
          </p:nvGrpSpPr>
          <p:grpSpPr>
            <a:xfrm>
              <a:off x="5667798" y="2430415"/>
              <a:ext cx="1518062" cy="1478570"/>
              <a:chOff x="10358046" y="2496694"/>
              <a:chExt cx="1467798" cy="147857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7EDB076-C74D-4266-32DB-D1A7F2DE1225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0F989E-F72C-EB15-4FF4-4113691B6E04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9AAC678-F8E6-D29B-4C7C-763F0D5BD771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10" name="Picture 9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013BFF70-C3CC-57E4-50AC-D1D97A4461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66894768-BB37-1592-3048-0D79EF3A3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0B975C-DE8D-C82C-0FF8-3DFA2A59A693}"/>
                </a:ext>
              </a:extLst>
            </p:cNvPr>
            <p:cNvSpPr txBox="1"/>
            <p:nvPr/>
          </p:nvSpPr>
          <p:spPr>
            <a:xfrm>
              <a:off x="6004483" y="3464266"/>
              <a:ext cx="92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my-app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59AD42-B7A1-3CCD-BCF3-791C0237C1F0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5808883" y="4150778"/>
            <a:chExt cx="1518062" cy="14785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214E03-4608-F5CB-EA7D-AF514F69F436}"/>
                </a:ext>
              </a:extLst>
            </p:cNvPr>
            <p:cNvGrpSpPr/>
            <p:nvPr/>
          </p:nvGrpSpPr>
          <p:grpSpPr>
            <a:xfrm>
              <a:off x="5808883" y="4150778"/>
              <a:ext cx="1518062" cy="1478570"/>
              <a:chOff x="10358046" y="2496694"/>
              <a:chExt cx="1467798" cy="147857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F8847EF-5C7D-344A-010C-7F19E05AEE18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603710-B288-4596-BCFF-F0DD6BEF9170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18AFBDD-E7DF-7FF5-FB33-54412996AE50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16" name="Picture 15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156AD7FC-BB91-D6F8-924B-AB6537FF9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A462392F-CF19-F3A4-1896-2E6C21DDB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24165-18A0-BEAB-F21A-CD3A0FE08D52}"/>
                </a:ext>
              </a:extLst>
            </p:cNvPr>
            <p:cNvSpPr txBox="1"/>
            <p:nvPr/>
          </p:nvSpPr>
          <p:spPr>
            <a:xfrm>
              <a:off x="6104775" y="5226879"/>
              <a:ext cx="92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BD2D374-1AD1-366B-BF2A-2F583B39EB0D}"/>
              </a:ext>
            </a:extLst>
          </p:cNvPr>
          <p:cNvSpPr/>
          <p:nvPr/>
        </p:nvSpPr>
        <p:spPr>
          <a:xfrm>
            <a:off x="7139578" y="296913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555BB3-C700-8CFF-5D55-0545C7C27984}"/>
              </a:ext>
            </a:extLst>
          </p:cNvPr>
          <p:cNvSpPr/>
          <p:nvPr/>
        </p:nvSpPr>
        <p:spPr>
          <a:xfrm>
            <a:off x="7139579" y="459419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1C4EB02-EF9C-64CA-CF56-82B8C2EE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64" y="2264256"/>
            <a:ext cx="4285581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External service with node IP address and service port? </a:t>
            </a:r>
          </a:p>
          <a:p>
            <a:pPr lvl="1"/>
            <a:r>
              <a:rPr lang="en-US" dirty="0"/>
              <a:t>Not ideal.</a:t>
            </a:r>
          </a:p>
          <a:p>
            <a:r>
              <a:rPr lang="en-US" dirty="0"/>
              <a:t>We want to define the service with:</a:t>
            </a:r>
          </a:p>
          <a:p>
            <a:pPr lvl="1"/>
            <a:r>
              <a:rPr lang="en-US" dirty="0"/>
              <a:t>Secure protocol (https)</a:t>
            </a:r>
          </a:p>
          <a:p>
            <a:pPr lvl="1"/>
            <a:r>
              <a:rPr lang="en-US" dirty="0"/>
              <a:t>Domain name</a:t>
            </a:r>
          </a:p>
          <a:p>
            <a:pPr lvl="1"/>
            <a:r>
              <a:rPr lang="en-US" dirty="0"/>
              <a:t>We use </a:t>
            </a:r>
            <a:r>
              <a:rPr lang="en-US" dirty="0">
                <a:solidFill>
                  <a:schemeClr val="accent1"/>
                </a:solidFill>
              </a:rPr>
              <a:t>Ingress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0A36AB-86B4-D856-38CE-F4478A31878E}"/>
              </a:ext>
            </a:extLst>
          </p:cNvPr>
          <p:cNvSpPr txBox="1"/>
          <p:nvPr/>
        </p:nvSpPr>
        <p:spPr>
          <a:xfrm>
            <a:off x="9311977" y="1357803"/>
            <a:ext cx="238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http://10.0.0.2:8080</a:t>
            </a:r>
          </a:p>
        </p:txBody>
      </p:sp>
      <p:pic>
        <p:nvPicPr>
          <p:cNvPr id="34" name="Graphic 33" descr="Browser window outline">
            <a:extLst>
              <a:ext uri="{FF2B5EF4-FFF2-40B4-BE49-F238E27FC236}">
                <a16:creationId xmlns:a16="http://schemas.microsoft.com/office/drawing/2014/main" id="{F2B4074F-C84F-4552-9BED-20B2143A5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9536" y="1484009"/>
            <a:ext cx="2223179" cy="222317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4782C9-B39D-DDC8-26B6-A05A8E4F8E53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7676080" y="3345639"/>
            <a:ext cx="1" cy="12485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40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0CB3-1581-1AC4-68C0-66983DE3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Ingress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8C9C-96DA-5A01-A38B-87FB08DE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11365" cy="354171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Ingress</a:t>
            </a:r>
            <a:r>
              <a:rPr lang="en-US" dirty="0"/>
              <a:t> handles forwarding to the service.</a:t>
            </a:r>
          </a:p>
          <a:p>
            <a:r>
              <a:rPr lang="en-US" dirty="0"/>
              <a:t>Note that the database has an </a:t>
            </a:r>
            <a:r>
              <a:rPr lang="en-US" dirty="0">
                <a:solidFill>
                  <a:schemeClr val="accent1"/>
                </a:solidFill>
              </a:rPr>
              <a:t>internal service- </a:t>
            </a:r>
            <a:r>
              <a:rPr lang="en-US" dirty="0"/>
              <a:t>it should never be exposed via an external service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425533B-D97D-B812-B626-469147FD99AC}"/>
              </a:ext>
            </a:extLst>
          </p:cNvPr>
          <p:cNvSpPr/>
          <p:nvPr/>
        </p:nvSpPr>
        <p:spPr>
          <a:xfrm rot="5400000">
            <a:off x="4867193" y="200845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ED937-777E-295C-D71C-CDB4F22EABFC}"/>
              </a:ext>
            </a:extLst>
          </p:cNvPr>
          <p:cNvSpPr txBox="1"/>
          <p:nvPr/>
        </p:nvSpPr>
        <p:spPr>
          <a:xfrm>
            <a:off x="9359478" y="1484009"/>
            <a:ext cx="238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http://my-</a:t>
            </a:r>
            <a:r>
              <a:rPr lang="en-US" sz="1400" dirty="0" err="1">
                <a:solidFill>
                  <a:schemeClr val="accent1"/>
                </a:solidFill>
              </a:rPr>
              <a:t>app.com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6" name="Graphic 5" descr="Browser window outline">
            <a:extLst>
              <a:ext uri="{FF2B5EF4-FFF2-40B4-BE49-F238E27FC236}">
                <a16:creationId xmlns:a16="http://schemas.microsoft.com/office/drawing/2014/main" id="{EA188A9D-7CFB-7ED8-E3C8-FCF20843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536" y="1484009"/>
            <a:ext cx="2223179" cy="22231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A2A1AC-AC72-9E73-2205-39FE00055D1C}"/>
              </a:ext>
            </a:extLst>
          </p:cNvPr>
          <p:cNvSpPr txBox="1"/>
          <p:nvPr/>
        </p:nvSpPr>
        <p:spPr>
          <a:xfrm>
            <a:off x="6691286" y="5717819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ACE54-BB3E-5143-918A-CB86AFD71EA2}"/>
              </a:ext>
            </a:extLst>
          </p:cNvPr>
          <p:cNvGrpSpPr/>
          <p:nvPr/>
        </p:nvGrpSpPr>
        <p:grpSpPr>
          <a:xfrm>
            <a:off x="5667798" y="2561041"/>
            <a:ext cx="1518062" cy="1478570"/>
            <a:chOff x="10358046" y="2496694"/>
            <a:chExt cx="1467798" cy="147857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2DB5FF6-CC73-9844-BE2B-F6FE4A295CCB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C51ED7-D7B5-C873-00A3-0F35EC9A11C1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4BFA95-65A9-539B-24C3-599781025C6D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3" name="Picture 12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6CC22D0B-4607-24BA-9D41-9AAF0A461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ED35CE53-7064-82D3-5C24-24FDC8A94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B2414C-CF08-4ECF-F727-FCCCBF86EE90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1B914-5282-5810-8D8B-91959A17DC5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A4A46C-664A-F4E0-E466-A38354AFFA6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593BB82-8B77-72C3-B097-A9B06A092FC1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9" name="Picture 18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ECC5012-78ED-B8E4-5D72-1EEC2F1EF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0" name="Picture 19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C3ADFC78-F983-6F2E-206A-C7982EE97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4F1F0B-0396-0265-8E4D-6F8AF1ABED8F}"/>
              </a:ext>
            </a:extLst>
          </p:cNvPr>
          <p:cNvSpPr/>
          <p:nvPr/>
        </p:nvSpPr>
        <p:spPr>
          <a:xfrm>
            <a:off x="7130918" y="3071832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46F594-8A2F-21EB-0C48-562A4A00EFB1}"/>
              </a:ext>
            </a:extLst>
          </p:cNvPr>
          <p:cNvSpPr/>
          <p:nvPr/>
        </p:nvSpPr>
        <p:spPr>
          <a:xfrm>
            <a:off x="7139579" y="459419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86093F-6F4B-21FA-6A03-018AA5C63ADE}"/>
              </a:ext>
            </a:extLst>
          </p:cNvPr>
          <p:cNvSpPr txBox="1"/>
          <p:nvPr/>
        </p:nvSpPr>
        <p:spPr>
          <a:xfrm>
            <a:off x="6029222" y="3605609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3D57C2-4062-502C-80BC-AA1286665FC4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F7EF6E-36BE-51BD-B795-50C7637ACE8D}"/>
              </a:ext>
            </a:extLst>
          </p:cNvPr>
          <p:cNvSpPr/>
          <p:nvPr/>
        </p:nvSpPr>
        <p:spPr>
          <a:xfrm>
            <a:off x="7129431" y="2344107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187520-0100-7A7A-65DE-5215DA904423}"/>
              </a:ext>
            </a:extLst>
          </p:cNvPr>
          <p:cNvCxnSpPr>
            <a:stCxn id="27" idx="2"/>
            <a:endCxn id="21" idx="0"/>
          </p:cNvCxnSpPr>
          <p:nvPr/>
        </p:nvCxnSpPr>
        <p:spPr>
          <a:xfrm>
            <a:off x="7665933" y="2720610"/>
            <a:ext cx="1487" cy="351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CD950B-DDEB-3D91-0BF0-C70E7235AD93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7667420" y="3448335"/>
            <a:ext cx="8661" cy="114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9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7A0B-0535-8D7B-3D07-FB23A044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99" y="511176"/>
            <a:ext cx="9905998" cy="1478570"/>
          </a:xfrm>
        </p:spPr>
        <p:txBody>
          <a:bodyPr/>
          <a:lstStyle/>
          <a:p>
            <a:r>
              <a:rPr lang="en-US" dirty="0" err="1"/>
              <a:t>ConfigMAp</a:t>
            </a:r>
            <a:r>
              <a:rPr lang="en-US" dirty="0"/>
              <a:t> and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D61BE-26A7-4582-543B-FB3F99E6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613175" cy="3541714"/>
          </a:xfrm>
        </p:spPr>
        <p:txBody>
          <a:bodyPr>
            <a:normAutofit/>
          </a:bodyPr>
          <a:lstStyle/>
          <a:p>
            <a:r>
              <a:rPr lang="en-US" dirty="0"/>
              <a:t>Pods communicate using a service</a:t>
            </a:r>
          </a:p>
          <a:p>
            <a:pPr lvl="1"/>
            <a:r>
              <a:rPr lang="en-US" dirty="0"/>
              <a:t>E.g., mongo-</a:t>
            </a:r>
            <a:r>
              <a:rPr lang="en-US" dirty="0" err="1"/>
              <a:t>db</a:t>
            </a:r>
            <a:r>
              <a:rPr lang="en-US" dirty="0"/>
              <a:t>-service</a:t>
            </a:r>
          </a:p>
          <a:p>
            <a:pPr lvl="1"/>
            <a:r>
              <a:rPr lang="en-US" dirty="0"/>
              <a:t>Where do we configure this endpoint? </a:t>
            </a:r>
          </a:p>
          <a:p>
            <a:pPr lvl="1"/>
            <a:r>
              <a:rPr lang="en-US" dirty="0"/>
              <a:t>Usually inside the built application</a:t>
            </a:r>
          </a:p>
          <a:p>
            <a:pPr lvl="2"/>
            <a:r>
              <a:rPr lang="en-US" dirty="0"/>
              <a:t>If the endpoint changed, we’d have to rebuild application with new version, push to repo, pull new image in pod and restart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58D80D7-6877-9DF2-1429-E586C8859DF7}"/>
              </a:ext>
            </a:extLst>
          </p:cNvPr>
          <p:cNvSpPr/>
          <p:nvPr/>
        </p:nvSpPr>
        <p:spPr>
          <a:xfrm rot="5400000">
            <a:off x="7370044" y="187830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66E8A-C8DE-E0AC-EF73-0A603A30D38D}"/>
              </a:ext>
            </a:extLst>
          </p:cNvPr>
          <p:cNvSpPr txBox="1"/>
          <p:nvPr/>
        </p:nvSpPr>
        <p:spPr>
          <a:xfrm>
            <a:off x="9349114" y="5479118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492A98-E40A-7694-2630-B9E1CDE057C1}"/>
              </a:ext>
            </a:extLst>
          </p:cNvPr>
          <p:cNvGrpSpPr/>
          <p:nvPr/>
        </p:nvGrpSpPr>
        <p:grpSpPr>
          <a:xfrm>
            <a:off x="8155577" y="2552683"/>
            <a:ext cx="1518062" cy="1478570"/>
            <a:chOff x="5667798" y="2430415"/>
            <a:chExt cx="1518062" cy="14785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1AD69A-3D90-DBF9-4442-8585233C483A}"/>
                </a:ext>
              </a:extLst>
            </p:cNvPr>
            <p:cNvGrpSpPr/>
            <p:nvPr/>
          </p:nvGrpSpPr>
          <p:grpSpPr>
            <a:xfrm>
              <a:off x="5667798" y="2430415"/>
              <a:ext cx="1518062" cy="1478570"/>
              <a:chOff x="10358046" y="2496694"/>
              <a:chExt cx="1467798" cy="147857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E6E03C5-F72B-5783-F369-0793ABCF9126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6E1A8F-1C7A-39D4-5CD5-B81A9D2A6730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02D0959-8894-6979-1127-8FDC8AA8067B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12" name="Picture 11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D74FC24E-6DB5-123D-DFD8-73E52FAD9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3D7EFC6D-BA4A-9435-23E1-73095E2CB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C1EB66-5C41-EC95-C3EE-D6A4987CA345}"/>
                </a:ext>
              </a:extLst>
            </p:cNvPr>
            <p:cNvSpPr txBox="1"/>
            <p:nvPr/>
          </p:nvSpPr>
          <p:spPr>
            <a:xfrm>
              <a:off x="6004483" y="3464266"/>
              <a:ext cx="92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my-app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7082A4-BE7C-4759-4B07-A8C1ECB50808}"/>
              </a:ext>
            </a:extLst>
          </p:cNvPr>
          <p:cNvGrpSpPr/>
          <p:nvPr/>
        </p:nvGrpSpPr>
        <p:grpSpPr>
          <a:xfrm>
            <a:off x="8147876" y="4184357"/>
            <a:ext cx="1518061" cy="1359230"/>
            <a:chOff x="5808883" y="4150778"/>
            <a:chExt cx="1518062" cy="14785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2C076F-B2D7-4967-3A2C-723A53885EF0}"/>
                </a:ext>
              </a:extLst>
            </p:cNvPr>
            <p:cNvGrpSpPr/>
            <p:nvPr/>
          </p:nvGrpSpPr>
          <p:grpSpPr>
            <a:xfrm>
              <a:off x="5808883" y="4150778"/>
              <a:ext cx="1518062" cy="1478570"/>
              <a:chOff x="10358046" y="2496694"/>
              <a:chExt cx="1467798" cy="14785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CACA366-0AEC-14FE-49D3-1230BA73F52A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A090DA-7585-7FCE-9F68-28D844DE1DA3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D8312AD-D974-5D9C-7933-FEC67B35360B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20" name="Picture 19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DBB64416-E8BB-34E7-5E88-EAD2EEBD6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7D2D1C97-40B5-20B6-6761-17C752FFA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20249-BFE4-A63A-3252-C990529995B6}"/>
                </a:ext>
              </a:extLst>
            </p:cNvPr>
            <p:cNvSpPr txBox="1"/>
            <p:nvPr/>
          </p:nvSpPr>
          <p:spPr>
            <a:xfrm>
              <a:off x="6104775" y="5226879"/>
              <a:ext cx="92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07C48D-858F-4FA9-FEBA-C0A86D906788}"/>
              </a:ext>
            </a:extLst>
          </p:cNvPr>
          <p:cNvSpPr/>
          <p:nvPr/>
        </p:nvSpPr>
        <p:spPr>
          <a:xfrm>
            <a:off x="9264515" y="306209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9E5A0E-E9FC-05F3-BEED-934420BBEDF8}"/>
              </a:ext>
            </a:extLst>
          </p:cNvPr>
          <p:cNvSpPr/>
          <p:nvPr/>
        </p:nvSpPr>
        <p:spPr>
          <a:xfrm>
            <a:off x="9289816" y="458381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A716F6-1F26-2DFB-6310-91FECF81E245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801017" y="3438594"/>
            <a:ext cx="25301" cy="1145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68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67369-FBB0-72A6-5A0B-D18A85C0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111-9E0D-2810-3A28-F3C727D6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99" y="511176"/>
            <a:ext cx="9905998" cy="1478570"/>
          </a:xfrm>
        </p:spPr>
        <p:txBody>
          <a:bodyPr/>
          <a:lstStyle/>
          <a:p>
            <a:r>
              <a:rPr lang="en-US" dirty="0" err="1"/>
              <a:t>ConfigMAp</a:t>
            </a:r>
            <a:r>
              <a:rPr lang="en-US" dirty="0"/>
              <a:t> and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88D06-D4CC-6AA2-F2BF-7020CC052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613175" cy="35417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Pods communicate using a service</a:t>
            </a:r>
          </a:p>
          <a:p>
            <a:pPr lvl="1"/>
            <a:r>
              <a:rPr lang="en-US" dirty="0"/>
              <a:t>E.g., mongo-</a:t>
            </a:r>
            <a:r>
              <a:rPr lang="en-US" dirty="0" err="1"/>
              <a:t>db</a:t>
            </a:r>
            <a:r>
              <a:rPr lang="en-US" dirty="0"/>
              <a:t>-service</a:t>
            </a:r>
          </a:p>
          <a:p>
            <a:pPr lvl="1"/>
            <a:r>
              <a:rPr lang="en-US" dirty="0"/>
              <a:t>Where do we configure this endpoint? </a:t>
            </a:r>
          </a:p>
          <a:p>
            <a:pPr lvl="1"/>
            <a:r>
              <a:rPr lang="en-US" dirty="0"/>
              <a:t>Usually inside the built application</a:t>
            </a:r>
          </a:p>
          <a:p>
            <a:pPr lvl="2"/>
            <a:r>
              <a:rPr lang="en-US" dirty="0"/>
              <a:t>If the endpoint changed, we’d have to rebuild application with new version, push to repo, pull new image in pod and restart</a:t>
            </a:r>
          </a:p>
          <a:p>
            <a:r>
              <a:rPr lang="en-US" dirty="0"/>
              <a:t>K8 has a component called </a:t>
            </a:r>
            <a:r>
              <a:rPr lang="en-US" dirty="0" err="1"/>
              <a:t>ConfigMap</a:t>
            </a:r>
            <a:endParaRPr lang="en-US" dirty="0"/>
          </a:p>
          <a:p>
            <a:pPr lvl="1"/>
            <a:r>
              <a:rPr lang="en-US" dirty="0"/>
              <a:t>External configuration to your application</a:t>
            </a:r>
          </a:p>
          <a:p>
            <a:pPr lvl="1"/>
            <a:r>
              <a:rPr lang="en-US" dirty="0"/>
              <a:t>Connect it to the pod </a:t>
            </a:r>
          </a:p>
          <a:p>
            <a:pPr lvl="1"/>
            <a:r>
              <a:rPr lang="en-US" dirty="0"/>
              <a:t>If service name changes, just update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F96BF15-2B9B-13DD-5C26-8E5810ABD5F3}"/>
              </a:ext>
            </a:extLst>
          </p:cNvPr>
          <p:cNvSpPr/>
          <p:nvPr/>
        </p:nvSpPr>
        <p:spPr>
          <a:xfrm rot="5400000">
            <a:off x="7370044" y="187830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E286E-3579-F7B6-79CD-35831E519F8C}"/>
              </a:ext>
            </a:extLst>
          </p:cNvPr>
          <p:cNvSpPr txBox="1"/>
          <p:nvPr/>
        </p:nvSpPr>
        <p:spPr>
          <a:xfrm>
            <a:off x="9349114" y="5479118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EDA75D-FB7E-794E-323C-238C77054082}"/>
              </a:ext>
            </a:extLst>
          </p:cNvPr>
          <p:cNvGrpSpPr/>
          <p:nvPr/>
        </p:nvGrpSpPr>
        <p:grpSpPr>
          <a:xfrm>
            <a:off x="8155577" y="2552683"/>
            <a:ext cx="1518062" cy="1478570"/>
            <a:chOff x="5667798" y="2430415"/>
            <a:chExt cx="1518062" cy="14785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8F97E0-44E3-60CA-FDC6-FF01F919420E}"/>
                </a:ext>
              </a:extLst>
            </p:cNvPr>
            <p:cNvGrpSpPr/>
            <p:nvPr/>
          </p:nvGrpSpPr>
          <p:grpSpPr>
            <a:xfrm>
              <a:off x="5667798" y="2430415"/>
              <a:ext cx="1518062" cy="1478570"/>
              <a:chOff x="10358046" y="2496694"/>
              <a:chExt cx="1467798" cy="147857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32EE6E4-41B7-E577-1FCB-250815423ABA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1B5-EC7B-EFFF-25C6-BEAB64D9C169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D0C0153-DD61-7466-E02D-7E29E9BDDEF7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12" name="Picture 11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B509CF28-4EF3-2919-4FFD-0B89D4B80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C47F0505-F4F3-84D8-7C15-C04FE3ACA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3E231A-9C3E-78AA-CA0E-188D4915D45A}"/>
                </a:ext>
              </a:extLst>
            </p:cNvPr>
            <p:cNvSpPr txBox="1"/>
            <p:nvPr/>
          </p:nvSpPr>
          <p:spPr>
            <a:xfrm>
              <a:off x="6004483" y="3464266"/>
              <a:ext cx="92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my-app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039F7-AAC6-00BF-66E8-28B9307F94B4}"/>
              </a:ext>
            </a:extLst>
          </p:cNvPr>
          <p:cNvGrpSpPr/>
          <p:nvPr/>
        </p:nvGrpSpPr>
        <p:grpSpPr>
          <a:xfrm>
            <a:off x="8147876" y="4184357"/>
            <a:ext cx="1518061" cy="1359230"/>
            <a:chOff x="5808883" y="4150778"/>
            <a:chExt cx="1518062" cy="14785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F83313-90CC-1DD3-CB94-12A794CB9F17}"/>
                </a:ext>
              </a:extLst>
            </p:cNvPr>
            <p:cNvGrpSpPr/>
            <p:nvPr/>
          </p:nvGrpSpPr>
          <p:grpSpPr>
            <a:xfrm>
              <a:off x="5808883" y="4150778"/>
              <a:ext cx="1518062" cy="1478570"/>
              <a:chOff x="10358046" y="2496694"/>
              <a:chExt cx="1467798" cy="14785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AB4749-8BC4-C5BA-B626-618A9A31D654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05C967-74B7-C940-92A1-E5702DEDA446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66C518F-9D23-BDEA-FAF7-F302A5376277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20" name="Picture 19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47C434D3-9D4B-32D0-D3B1-7F8884A3E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4F962FB5-0720-6AFA-1BD8-46ED0CE69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132B65-8100-8E51-B562-A4CCF44BA090}"/>
                </a:ext>
              </a:extLst>
            </p:cNvPr>
            <p:cNvSpPr txBox="1"/>
            <p:nvPr/>
          </p:nvSpPr>
          <p:spPr>
            <a:xfrm>
              <a:off x="6104775" y="5226879"/>
              <a:ext cx="92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5EF400E-4BB0-F561-A1C0-A12224F3875D}"/>
              </a:ext>
            </a:extLst>
          </p:cNvPr>
          <p:cNvSpPr/>
          <p:nvPr/>
        </p:nvSpPr>
        <p:spPr>
          <a:xfrm>
            <a:off x="9264515" y="306209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E300C61-1658-A694-DF0B-29394E05F8DE}"/>
              </a:ext>
            </a:extLst>
          </p:cNvPr>
          <p:cNvSpPr/>
          <p:nvPr/>
        </p:nvSpPr>
        <p:spPr>
          <a:xfrm>
            <a:off x="9289816" y="458381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BF18F5B-E7BB-3E35-BF3E-E77445632E3E}"/>
              </a:ext>
            </a:extLst>
          </p:cNvPr>
          <p:cNvSpPr/>
          <p:nvPr/>
        </p:nvSpPr>
        <p:spPr>
          <a:xfrm>
            <a:off x="10046228" y="3591698"/>
            <a:ext cx="1518062" cy="59002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4E5019-5D51-5D9A-5762-EBA0BC00108E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801017" y="3438594"/>
            <a:ext cx="25301" cy="1145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26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6451-2B36-A1BC-0DF0-E819EFC1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</a:t>
            </a:r>
            <a:r>
              <a:rPr lang="en-US" dirty="0"/>
              <a:t> and 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765C-FDFB-64B5-F589-42533AB5B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147359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But where do we store our DB credentials? </a:t>
            </a:r>
          </a:p>
          <a:p>
            <a:r>
              <a:rPr lang="en-US" dirty="0"/>
              <a:t>We use </a:t>
            </a:r>
            <a:r>
              <a:rPr lang="en-US" dirty="0">
                <a:solidFill>
                  <a:schemeClr val="accent1"/>
                </a:solidFill>
              </a:rPr>
              <a:t>Secret</a:t>
            </a:r>
          </a:p>
          <a:p>
            <a:r>
              <a:rPr lang="en-US" dirty="0"/>
              <a:t>Used to store credentials and is base64 encoded</a:t>
            </a:r>
          </a:p>
          <a:p>
            <a:pPr lvl="1"/>
            <a:r>
              <a:rPr lang="en-US" dirty="0"/>
              <a:t>DB_USER</a:t>
            </a:r>
          </a:p>
          <a:p>
            <a:pPr lvl="1"/>
            <a:r>
              <a:rPr lang="en-US" dirty="0"/>
              <a:t>DB_PWD</a:t>
            </a:r>
          </a:p>
          <a:p>
            <a:pPr lvl="1"/>
            <a:r>
              <a:rPr lang="en-US" dirty="0"/>
              <a:t>Certificates</a:t>
            </a:r>
          </a:p>
          <a:p>
            <a:pPr lvl="1"/>
            <a:r>
              <a:rPr lang="en-US" dirty="0"/>
              <a:t>Connect to pod</a:t>
            </a:r>
          </a:p>
          <a:p>
            <a:r>
              <a:rPr lang="en-US" dirty="0"/>
              <a:t>Not enabled by default!</a:t>
            </a:r>
          </a:p>
          <a:p>
            <a:r>
              <a:rPr lang="en-US" dirty="0"/>
              <a:t>Can use as environmental variables or properties file as well.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92F8169-CDA6-3F1C-EDC3-918C3F9A8BB1}"/>
              </a:ext>
            </a:extLst>
          </p:cNvPr>
          <p:cNvSpPr/>
          <p:nvPr/>
        </p:nvSpPr>
        <p:spPr>
          <a:xfrm rot="5400000">
            <a:off x="7370044" y="187830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A135E-CBC1-2CB3-001F-63109893A705}"/>
              </a:ext>
            </a:extLst>
          </p:cNvPr>
          <p:cNvSpPr txBox="1"/>
          <p:nvPr/>
        </p:nvSpPr>
        <p:spPr>
          <a:xfrm>
            <a:off x="9349114" y="5479118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3A8A0B-33D2-9631-5913-616A4A03CBE9}"/>
              </a:ext>
            </a:extLst>
          </p:cNvPr>
          <p:cNvGrpSpPr/>
          <p:nvPr/>
        </p:nvGrpSpPr>
        <p:grpSpPr>
          <a:xfrm>
            <a:off x="8025875" y="2568592"/>
            <a:ext cx="1518062" cy="1478570"/>
            <a:chOff x="5667798" y="2430415"/>
            <a:chExt cx="1518062" cy="14785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F87E1E-A9E4-4FC5-E165-93956155AAEF}"/>
                </a:ext>
              </a:extLst>
            </p:cNvPr>
            <p:cNvGrpSpPr/>
            <p:nvPr/>
          </p:nvGrpSpPr>
          <p:grpSpPr>
            <a:xfrm>
              <a:off x="5667798" y="2430415"/>
              <a:ext cx="1518062" cy="1478570"/>
              <a:chOff x="10358046" y="2496694"/>
              <a:chExt cx="1467798" cy="147857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91B7EE1-25BE-2B1C-E811-8A75857AF888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AC147-BAE3-F3A4-C191-C220551295C8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4D5C2F-4526-B57C-7D33-2A0AE81BCA77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12" name="Picture 11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4B820798-92E1-9CF3-6785-33F8E2EC3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68D6B297-7F0C-EE51-4523-F37E94D25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D4803D-CD3F-6F55-F77B-A0ECFA03FF4E}"/>
                </a:ext>
              </a:extLst>
            </p:cNvPr>
            <p:cNvSpPr txBox="1"/>
            <p:nvPr/>
          </p:nvSpPr>
          <p:spPr>
            <a:xfrm>
              <a:off x="6004483" y="3464266"/>
              <a:ext cx="92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my-app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B1E5D1-E8A0-21DC-0A05-63EC796B8335}"/>
              </a:ext>
            </a:extLst>
          </p:cNvPr>
          <p:cNvGrpSpPr/>
          <p:nvPr/>
        </p:nvGrpSpPr>
        <p:grpSpPr>
          <a:xfrm>
            <a:off x="8147876" y="4184357"/>
            <a:ext cx="1518061" cy="1359230"/>
            <a:chOff x="5808883" y="4150778"/>
            <a:chExt cx="1518062" cy="14785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14351E-A7BF-6004-4AB8-D071878CC4F9}"/>
                </a:ext>
              </a:extLst>
            </p:cNvPr>
            <p:cNvGrpSpPr/>
            <p:nvPr/>
          </p:nvGrpSpPr>
          <p:grpSpPr>
            <a:xfrm>
              <a:off x="5808883" y="4150778"/>
              <a:ext cx="1518062" cy="1478570"/>
              <a:chOff x="10358046" y="2496694"/>
              <a:chExt cx="1467798" cy="147857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5F97B0F-6594-C008-0E1E-438C2AFFB444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F70F3E-878E-5178-35CC-1C9D9A69E38D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68B1BEB-8784-AD6F-ABE5-78FE423F631A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20" name="Picture 19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0775CD41-F542-B4A6-8804-53AD20EBE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0C86A538-75B1-EDBB-FF4F-C4409AC96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6D66E-6ADC-2459-9A57-80CB5C76178E}"/>
                </a:ext>
              </a:extLst>
            </p:cNvPr>
            <p:cNvSpPr txBox="1"/>
            <p:nvPr/>
          </p:nvSpPr>
          <p:spPr>
            <a:xfrm>
              <a:off x="6104775" y="5226879"/>
              <a:ext cx="92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C5BDE67-6501-1948-3CDB-4AB65D3CE6B2}"/>
              </a:ext>
            </a:extLst>
          </p:cNvPr>
          <p:cNvSpPr/>
          <p:nvPr/>
        </p:nvSpPr>
        <p:spPr>
          <a:xfrm>
            <a:off x="9271948" y="3113470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8CB8C2-DC29-D769-7BD3-941C44B43655}"/>
              </a:ext>
            </a:extLst>
          </p:cNvPr>
          <p:cNvSpPr/>
          <p:nvPr/>
        </p:nvSpPr>
        <p:spPr>
          <a:xfrm>
            <a:off x="9289816" y="4583816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2BE888E-CCEA-4F76-1A94-C7912C95EC11}"/>
              </a:ext>
            </a:extLst>
          </p:cNvPr>
          <p:cNvSpPr/>
          <p:nvPr/>
        </p:nvSpPr>
        <p:spPr>
          <a:xfrm>
            <a:off x="10046228" y="3591699"/>
            <a:ext cx="1518062" cy="3641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43FF299-36F3-EFA0-6D20-A6B365A93C27}"/>
              </a:ext>
            </a:extLst>
          </p:cNvPr>
          <p:cNvSpPr/>
          <p:nvPr/>
        </p:nvSpPr>
        <p:spPr>
          <a:xfrm>
            <a:off x="10046228" y="4034625"/>
            <a:ext cx="1518062" cy="3641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A7F265-1F4F-9D3D-036B-813EC2384484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808450" y="3489973"/>
            <a:ext cx="17868" cy="10938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92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7A7F-98BC-660F-1239-15A3D31C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Storage: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F9D5-EB74-861A-0223-88C2C28D4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" y="2263187"/>
            <a:ext cx="6282316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If a </a:t>
            </a:r>
            <a:r>
              <a:rPr lang="en-US" dirty="0" err="1"/>
              <a:t>db</a:t>
            </a:r>
            <a:r>
              <a:rPr lang="en-US" dirty="0"/>
              <a:t> container or pod is restarted, data is lost! </a:t>
            </a:r>
          </a:p>
          <a:p>
            <a:r>
              <a:rPr lang="en-US" dirty="0"/>
              <a:t>We use </a:t>
            </a:r>
            <a:r>
              <a:rPr lang="en-US" dirty="0">
                <a:solidFill>
                  <a:schemeClr val="accent1"/>
                </a:solidFill>
              </a:rPr>
              <a:t>Volumes</a:t>
            </a:r>
          </a:p>
          <a:p>
            <a:pPr lvl="1"/>
            <a:r>
              <a:rPr lang="en-US" dirty="0"/>
              <a:t>Storage on local machine (same node) or</a:t>
            </a:r>
          </a:p>
          <a:p>
            <a:pPr lvl="1"/>
            <a:r>
              <a:rPr lang="en-US" dirty="0"/>
              <a:t>Remote, outside of K8 cluster</a:t>
            </a:r>
          </a:p>
          <a:p>
            <a:r>
              <a:rPr lang="en-US" dirty="0"/>
              <a:t>Think of volumes as external hard drive plugged into K8 cluster</a:t>
            </a:r>
          </a:p>
          <a:p>
            <a:r>
              <a:rPr lang="en-US" dirty="0"/>
              <a:t>K8 doesn’t manage data persistence!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7C4AD75-6196-2978-56FE-E0B48031D1B0}"/>
              </a:ext>
            </a:extLst>
          </p:cNvPr>
          <p:cNvSpPr/>
          <p:nvPr/>
        </p:nvSpPr>
        <p:spPr>
          <a:xfrm rot="5400000">
            <a:off x="7370044" y="1878304"/>
            <a:ext cx="4400695" cy="4061361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CE07A-0965-F36C-F60F-E938A7D1E5A2}"/>
              </a:ext>
            </a:extLst>
          </p:cNvPr>
          <p:cNvSpPr txBox="1"/>
          <p:nvPr/>
        </p:nvSpPr>
        <p:spPr>
          <a:xfrm>
            <a:off x="9238426" y="5498353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D5C3B8-82BE-C997-A5C6-D8FBB706122C}"/>
              </a:ext>
            </a:extLst>
          </p:cNvPr>
          <p:cNvGrpSpPr/>
          <p:nvPr/>
        </p:nvGrpSpPr>
        <p:grpSpPr>
          <a:xfrm>
            <a:off x="7952180" y="2968831"/>
            <a:ext cx="1713758" cy="1648481"/>
            <a:chOff x="5808883" y="4150778"/>
            <a:chExt cx="1518062" cy="14785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4AC524-89A1-2167-89F7-3C1570A194D1}"/>
                </a:ext>
              </a:extLst>
            </p:cNvPr>
            <p:cNvGrpSpPr/>
            <p:nvPr/>
          </p:nvGrpSpPr>
          <p:grpSpPr>
            <a:xfrm>
              <a:off x="5808883" y="4150778"/>
              <a:ext cx="1518062" cy="1478570"/>
              <a:chOff x="10358046" y="2496694"/>
              <a:chExt cx="1467798" cy="147857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2A4AB6-E25B-F53E-33FA-DB7D7335831B}"/>
                  </a:ext>
                </a:extLst>
              </p:cNvPr>
              <p:cNvSpPr/>
              <p:nvPr/>
            </p:nvSpPr>
            <p:spPr>
              <a:xfrm>
                <a:off x="10358046" y="2496694"/>
                <a:ext cx="1467798" cy="147857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8EDC51-FFC3-53C1-CA4F-4091A650915B}"/>
                  </a:ext>
                </a:extLst>
              </p:cNvPr>
              <p:cNvSpPr txBox="1"/>
              <p:nvPr/>
            </p:nvSpPr>
            <p:spPr>
              <a:xfrm>
                <a:off x="10855129" y="2564718"/>
                <a:ext cx="473632" cy="28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Pod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00D1079-4938-C522-EB3C-4C8B2225D3D4}"/>
                  </a:ext>
                </a:extLst>
              </p:cNvPr>
              <p:cNvGrpSpPr/>
              <p:nvPr/>
            </p:nvGrpSpPr>
            <p:grpSpPr>
              <a:xfrm>
                <a:off x="10717194" y="2889094"/>
                <a:ext cx="749501" cy="720475"/>
                <a:chOff x="8252605" y="3633061"/>
                <a:chExt cx="1929539" cy="1929539"/>
              </a:xfrm>
            </p:grpSpPr>
            <p:pic>
              <p:nvPicPr>
                <p:cNvPr id="12" name="Picture 11" descr="A close-up of a blue shipping container&#10;&#10;Description automatically generated">
                  <a:extLst>
                    <a:ext uri="{FF2B5EF4-FFF2-40B4-BE49-F238E27FC236}">
                      <a16:creationId xmlns:a16="http://schemas.microsoft.com/office/drawing/2014/main" id="{9D22BF4D-2AC9-FE1C-85D7-34032FEF2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2605" y="3633061"/>
                  <a:ext cx="1929539" cy="19295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black and white drawing of a cube&#10;&#10;Description automatically generated">
                  <a:extLst>
                    <a:ext uri="{FF2B5EF4-FFF2-40B4-BE49-F238E27FC236}">
                      <a16:creationId xmlns:a16="http://schemas.microsoft.com/office/drawing/2014/main" id="{07B385C2-2FE8-FE9D-ECFB-ADE7B3B07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9674" y="3950130"/>
                  <a:ext cx="1295400" cy="129540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6C9776-8B99-1762-89D7-9ECB23A88D94}"/>
                </a:ext>
              </a:extLst>
            </p:cNvPr>
            <p:cNvSpPr txBox="1"/>
            <p:nvPr/>
          </p:nvSpPr>
          <p:spPr>
            <a:xfrm>
              <a:off x="6104775" y="5226879"/>
              <a:ext cx="926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57C5596-27B9-A828-E868-052FD63CD1A1}"/>
              </a:ext>
            </a:extLst>
          </p:cNvPr>
          <p:cNvSpPr/>
          <p:nvPr/>
        </p:nvSpPr>
        <p:spPr>
          <a:xfrm>
            <a:off x="9289816" y="365754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16" name="Graphic 15" descr="Disk with solid fill">
            <a:extLst>
              <a:ext uri="{FF2B5EF4-FFF2-40B4-BE49-F238E27FC236}">
                <a16:creationId xmlns:a16="http://schemas.microsoft.com/office/drawing/2014/main" id="{FD102285-F672-D9C4-685B-E93D3A64F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3724" y="4317964"/>
            <a:ext cx="914400" cy="914400"/>
          </a:xfrm>
          <a:prstGeom prst="rect">
            <a:avLst/>
          </a:prstGeom>
        </p:spPr>
      </p:pic>
      <p:pic>
        <p:nvPicPr>
          <p:cNvPr id="17" name="Graphic 16" descr="Disk with solid fill">
            <a:extLst>
              <a:ext uri="{FF2B5EF4-FFF2-40B4-BE49-F238E27FC236}">
                <a16:creationId xmlns:a16="http://schemas.microsoft.com/office/drawing/2014/main" id="{56ED9019-CDD9-B8AA-C3F2-25C1FE4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5180" y="115050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028235-D39C-5CC2-5D2B-DA47B08A1525}"/>
              </a:ext>
            </a:extLst>
          </p:cNvPr>
          <p:cNvSpPr txBox="1"/>
          <p:nvPr/>
        </p:nvSpPr>
        <p:spPr>
          <a:xfrm>
            <a:off x="7408490" y="1986188"/>
            <a:ext cx="1087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Remote volume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473288-8378-936E-237D-8FB6F941CC61}"/>
              </a:ext>
            </a:extLst>
          </p:cNvPr>
          <p:cNvSpPr txBox="1"/>
          <p:nvPr/>
        </p:nvSpPr>
        <p:spPr>
          <a:xfrm>
            <a:off x="10048425" y="5110438"/>
            <a:ext cx="1087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Local volume</a:t>
            </a:r>
          </a:p>
        </p:txBody>
      </p:sp>
    </p:spTree>
    <p:extLst>
      <p:ext uri="{BB962C8B-B14F-4D97-AF65-F5344CB8AC3E}">
        <p14:creationId xmlns:p14="http://schemas.microsoft.com/office/powerpoint/2010/main" val="73842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CA7-D8CE-FD63-844C-E74940AC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9" y="1134681"/>
            <a:ext cx="3071899" cy="42550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BF5C4-F590-CD77-9CE8-C1E53683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52950" y="323850"/>
          <a:ext cx="6801987" cy="6534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903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8FAD-88FB-B955-8762-EFAC3095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and </a:t>
            </a:r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965C-AF83-94CE-7DC3-E17F866A6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55" y="2447945"/>
            <a:ext cx="4653427" cy="3541714"/>
          </a:xfrm>
        </p:spPr>
        <p:txBody>
          <a:bodyPr/>
          <a:lstStyle/>
          <a:p>
            <a:r>
              <a:rPr lang="en-US" dirty="0"/>
              <a:t>What happens if the application pod crashes, or we have to restart the pod because we built a new container image</a:t>
            </a:r>
          </a:p>
          <a:p>
            <a:pPr lvl="1"/>
            <a:r>
              <a:rPr lang="en-US" dirty="0"/>
              <a:t>Downtime </a:t>
            </a:r>
            <a:r>
              <a:rPr lang="en-US" dirty="0">
                <a:sym typeface="Wingdings" pitchFamily="2" charset="2"/>
              </a:rPr>
              <a:t> 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9F0C42B-392F-9FCA-EE01-9DDA3CA3DFBF}"/>
              </a:ext>
            </a:extLst>
          </p:cNvPr>
          <p:cNvSpPr/>
          <p:nvPr/>
        </p:nvSpPr>
        <p:spPr>
          <a:xfrm rot="5400000">
            <a:off x="4454748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rowser window outline">
            <a:extLst>
              <a:ext uri="{FF2B5EF4-FFF2-40B4-BE49-F238E27FC236}">
                <a16:creationId xmlns:a16="http://schemas.microsoft.com/office/drawing/2014/main" id="{A9DB7846-F5C1-9994-5AE0-D7BCB6F14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0767" y="2863351"/>
            <a:ext cx="2223179" cy="2223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859BB-462F-2166-F846-D5A4C343F783}"/>
              </a:ext>
            </a:extLst>
          </p:cNvPr>
          <p:cNvSpPr txBox="1"/>
          <p:nvPr/>
        </p:nvSpPr>
        <p:spPr>
          <a:xfrm>
            <a:off x="6251968" y="5644296"/>
            <a:ext cx="78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58970F-8268-DA85-CA95-E879FBECC152}"/>
              </a:ext>
            </a:extLst>
          </p:cNvPr>
          <p:cNvGrpSpPr/>
          <p:nvPr/>
        </p:nvGrpSpPr>
        <p:grpSpPr>
          <a:xfrm>
            <a:off x="5762800" y="2561041"/>
            <a:ext cx="1518062" cy="1478570"/>
            <a:chOff x="10358046" y="2496694"/>
            <a:chExt cx="1467798" cy="14785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5BF5AE-C110-3045-7F83-044D349977A0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88FD2A-D24E-7762-4459-0A7DB1F8A6A4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39EA3C-3486-72AA-7017-175BF249AFB5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1" name="Picture 10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C4CA670F-83D7-1191-1A76-C6F93404F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2" name="Picture 11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B695F92A-A09B-A81F-E984-D8E3E5187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8B6B4C-B5FF-D148-A894-7FE5AD607BDE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F4A7C1-8536-19FD-33F2-E9BBC3637AFA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743BF4-11A3-DB72-296F-9DE1B72C7949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6167AF-DADF-684C-6AD7-94DF68710D3C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2937CFFB-B2F2-FD2A-806C-B34E94327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B11344A6-B309-6935-BDBF-F5D3DF490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47E50C-5589-049E-AB26-EAE199B78BC3}"/>
              </a:ext>
            </a:extLst>
          </p:cNvPr>
          <p:cNvSpPr/>
          <p:nvPr/>
        </p:nvSpPr>
        <p:spPr>
          <a:xfrm>
            <a:off x="7130918" y="3071832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F40EE5-41AD-93E9-DA88-709167A786AE}"/>
              </a:ext>
            </a:extLst>
          </p:cNvPr>
          <p:cNvSpPr/>
          <p:nvPr/>
        </p:nvSpPr>
        <p:spPr>
          <a:xfrm>
            <a:off x="7139579" y="4594191"/>
            <a:ext cx="1073003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84DDD-EB03-38F4-7FA2-070805BB28F8}"/>
              </a:ext>
            </a:extLst>
          </p:cNvPr>
          <p:cNvSpPr txBox="1"/>
          <p:nvPr/>
        </p:nvSpPr>
        <p:spPr>
          <a:xfrm>
            <a:off x="6113053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DA064F-1F71-D34A-8115-C6EE67C65CDB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9B8FC1-468D-E057-3B77-5C0F20EE00D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667420" y="3448335"/>
            <a:ext cx="8661" cy="1145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129969-BED2-5E25-0EE3-5F8E65A63E4E}"/>
              </a:ext>
            </a:extLst>
          </p:cNvPr>
          <p:cNvSpPr txBox="1"/>
          <p:nvPr/>
        </p:nvSpPr>
        <p:spPr>
          <a:xfrm>
            <a:off x="8572568" y="3345625"/>
            <a:ext cx="1456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http://my-</a:t>
            </a:r>
            <a:r>
              <a:rPr lang="en-US" sz="1100" dirty="0" err="1">
                <a:solidFill>
                  <a:schemeClr val="accent1"/>
                </a:solidFill>
              </a:rPr>
              <a:t>app.com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950821AD-7A35-4393-0E29-862EDE54F5CF}"/>
              </a:ext>
            </a:extLst>
          </p:cNvPr>
          <p:cNvSpPr/>
          <p:nvPr/>
        </p:nvSpPr>
        <p:spPr>
          <a:xfrm>
            <a:off x="9108373" y="3802644"/>
            <a:ext cx="712520" cy="701166"/>
          </a:xfrm>
          <a:prstGeom prst="noSmoking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C5C52518-1EC8-28C7-99E9-DAE4CE179B33}"/>
              </a:ext>
            </a:extLst>
          </p:cNvPr>
          <p:cNvSpPr/>
          <p:nvPr/>
        </p:nvSpPr>
        <p:spPr>
          <a:xfrm>
            <a:off x="5744825" y="2675455"/>
            <a:ext cx="1543792" cy="128742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8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agon 26">
            <a:extLst>
              <a:ext uri="{FF2B5EF4-FFF2-40B4-BE49-F238E27FC236}">
                <a16:creationId xmlns:a16="http://schemas.microsoft.com/office/drawing/2014/main" id="{BBA4974C-8541-5952-1F9A-768FF61071A5}"/>
              </a:ext>
            </a:extLst>
          </p:cNvPr>
          <p:cNvSpPr/>
          <p:nvPr/>
        </p:nvSpPr>
        <p:spPr>
          <a:xfrm rot="5400000">
            <a:off x="7221063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19B20B6-191E-F57F-2C5F-927E8121648E}"/>
              </a:ext>
            </a:extLst>
          </p:cNvPr>
          <p:cNvSpPr/>
          <p:nvPr/>
        </p:nvSpPr>
        <p:spPr>
          <a:xfrm rot="5400000">
            <a:off x="4454748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99FD5-DDB9-4243-C140-7FD3FF56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DF35-2DC0-41B1-1665-758B0D14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53101" cy="354171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ym typeface="Wingdings" pitchFamily="2" charset="2"/>
              </a:rPr>
              <a:t>Instead of relying on one pod, we replicate </a:t>
            </a:r>
            <a:r>
              <a:rPr lang="en-US" dirty="0" err="1">
                <a:sym typeface="Wingdings" pitchFamily="2" charset="2"/>
              </a:rPr>
              <a:t>everrrryyythiinnng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This is the key benefit of distributed systems!</a:t>
            </a:r>
          </a:p>
          <a:p>
            <a:r>
              <a:rPr lang="en-US" dirty="0">
                <a:sym typeface="Wingdings" pitchFamily="2" charset="2"/>
              </a:rPr>
              <a:t>Replicas are connected to the same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Service</a:t>
            </a:r>
          </a:p>
          <a:p>
            <a:pPr lvl="1"/>
            <a:r>
              <a:rPr lang="en-US" dirty="0">
                <a:sym typeface="Wingdings" pitchFamily="2" charset="2"/>
              </a:rPr>
              <a:t>Persistent static IP address with DNS name</a:t>
            </a:r>
          </a:p>
          <a:p>
            <a:pPr lvl="1"/>
            <a:r>
              <a:rPr lang="en-US" dirty="0">
                <a:sym typeface="Wingdings" pitchFamily="2" charset="2"/>
              </a:rPr>
              <a:t>Also a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load balancer!</a:t>
            </a:r>
          </a:p>
          <a:p>
            <a:pPr lvl="1"/>
            <a:r>
              <a:rPr lang="en-US" dirty="0">
                <a:sym typeface="Wingdings" pitchFamily="2" charset="2"/>
              </a:rPr>
              <a:t>Will forward traffic to pod that is less busy or that is available.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Graphic 3" descr="Browser window outline">
            <a:extLst>
              <a:ext uri="{FF2B5EF4-FFF2-40B4-BE49-F238E27FC236}">
                <a16:creationId xmlns:a16="http://schemas.microsoft.com/office/drawing/2014/main" id="{1D49A39A-3E83-DB66-C154-DC168603F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3302" y="-60557"/>
            <a:ext cx="2223179" cy="2223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1446E-83BB-0E81-BEDB-110D08C1CF02}"/>
              </a:ext>
            </a:extLst>
          </p:cNvPr>
          <p:cNvSpPr txBox="1"/>
          <p:nvPr/>
        </p:nvSpPr>
        <p:spPr>
          <a:xfrm>
            <a:off x="6230726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D3B1AB-7CDE-F3FE-626A-873FA4B80A36}"/>
              </a:ext>
            </a:extLst>
          </p:cNvPr>
          <p:cNvGrpSpPr/>
          <p:nvPr/>
        </p:nvGrpSpPr>
        <p:grpSpPr>
          <a:xfrm>
            <a:off x="5762800" y="2561041"/>
            <a:ext cx="1518062" cy="1478570"/>
            <a:chOff x="10358046" y="2496694"/>
            <a:chExt cx="1467798" cy="1478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EA8BFA-65C1-C3D5-8A24-266BF1EC815F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22F61A-FA6F-92A4-B5C7-5498AF4BFC67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043E4-7C17-D6CB-2CCE-0256C25DBC94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0" name="Picture 9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6BA38922-2CC1-9B9D-019B-D17C79815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1" name="Picture 10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1D95F757-ED69-0321-ABCE-C147D9FF5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8A11F2-C7F0-7289-7F01-06EE00C6F0D7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B1FE61-AC2B-98F0-270B-33DBB13318FA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40C2E-C6A6-5346-FCEF-856A3687D554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C405DC-9615-08FE-7535-F8D708FF8CC2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6" name="Picture 1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98E9873D-37CB-CEEE-090A-2EDB21BF7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7" name="Picture 1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9A86459-7EF3-5E8E-A1A9-7B5B97F0C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8AB059-19EE-642F-0BC6-A88B13797ED1}"/>
              </a:ext>
            </a:extLst>
          </p:cNvPr>
          <p:cNvSpPr txBox="1"/>
          <p:nvPr/>
        </p:nvSpPr>
        <p:spPr>
          <a:xfrm>
            <a:off x="6113053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49336-9C7C-C35A-D1A7-2EBF9BDF3C04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3BAB94-FAA6-A8D0-2916-8AA649897D3E}"/>
              </a:ext>
            </a:extLst>
          </p:cNvPr>
          <p:cNvSpPr txBox="1"/>
          <p:nvPr/>
        </p:nvSpPr>
        <p:spPr>
          <a:xfrm>
            <a:off x="9855103" y="422179"/>
            <a:ext cx="1456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http://my-</a:t>
            </a:r>
            <a:r>
              <a:rPr lang="en-US" sz="1100" dirty="0" err="1">
                <a:solidFill>
                  <a:schemeClr val="accent1"/>
                </a:solidFill>
              </a:rPr>
              <a:t>app.com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24" name="&quot;No&quot; Symbol 23">
            <a:extLst>
              <a:ext uri="{FF2B5EF4-FFF2-40B4-BE49-F238E27FC236}">
                <a16:creationId xmlns:a16="http://schemas.microsoft.com/office/drawing/2014/main" id="{6E216CF8-F71F-CA71-9668-9BAAE556A20C}"/>
              </a:ext>
            </a:extLst>
          </p:cNvPr>
          <p:cNvSpPr/>
          <p:nvPr/>
        </p:nvSpPr>
        <p:spPr>
          <a:xfrm>
            <a:off x="10335664" y="786311"/>
            <a:ext cx="712520" cy="701166"/>
          </a:xfrm>
          <a:prstGeom prst="noSmoking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F07BE89E-B0FD-919C-5DFE-CCCFB6C44DD5}"/>
              </a:ext>
            </a:extLst>
          </p:cNvPr>
          <p:cNvSpPr/>
          <p:nvPr/>
        </p:nvSpPr>
        <p:spPr>
          <a:xfrm>
            <a:off x="5744825" y="2675455"/>
            <a:ext cx="1543792" cy="128742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D33FC1-831B-11ED-FABE-A8B99A41B63D}"/>
              </a:ext>
            </a:extLst>
          </p:cNvPr>
          <p:cNvGrpSpPr/>
          <p:nvPr/>
        </p:nvGrpSpPr>
        <p:grpSpPr>
          <a:xfrm>
            <a:off x="8544396" y="2574393"/>
            <a:ext cx="1518062" cy="1478570"/>
            <a:chOff x="10358046" y="2496694"/>
            <a:chExt cx="1467798" cy="1478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DEB678-8D63-3925-FDD5-8E77CF9593BA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D49108-DEB8-D5E2-4A71-AE01CAFB25C3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E5B60A-C4B2-C62D-9967-6E9DA603934D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2" name="Picture 3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B0C1A4BC-8C4C-6E00-E793-A110471FD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3" name="Picture 3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E23CDD7B-9FFD-1B5A-02C3-D94C318A6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E9C714-7279-5EAD-BDC4-DEAC92DD7691}"/>
              </a:ext>
            </a:extLst>
          </p:cNvPr>
          <p:cNvGrpSpPr/>
          <p:nvPr/>
        </p:nvGrpSpPr>
        <p:grpSpPr>
          <a:xfrm>
            <a:off x="8600046" y="4172168"/>
            <a:ext cx="1518062" cy="1478570"/>
            <a:chOff x="10358046" y="2496694"/>
            <a:chExt cx="1467798" cy="147857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965661-A9C6-4E6D-FBD4-A4CBC859718A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5E9284-2D26-C757-1C37-FAB5004606C3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CCEECE7-3BA5-5946-9F39-EC9152EBA014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9" name="Picture 38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E412DDFC-0369-5DE1-6FDB-60492A76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40" name="Picture 39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57E3B7A0-3DDB-2300-7696-D18AD006F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B221417-C5C1-1713-30BB-6F7075711EC8}"/>
              </a:ext>
            </a:extLst>
          </p:cNvPr>
          <p:cNvSpPr/>
          <p:nvPr/>
        </p:nvSpPr>
        <p:spPr>
          <a:xfrm>
            <a:off x="7130918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7DDC691-8E4D-9F0D-4DF4-EA6835C8D172}"/>
              </a:ext>
            </a:extLst>
          </p:cNvPr>
          <p:cNvSpPr/>
          <p:nvPr/>
        </p:nvSpPr>
        <p:spPr>
          <a:xfrm>
            <a:off x="7139579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1F7BF5-9217-933B-A34F-9634629B457C}"/>
              </a:ext>
            </a:extLst>
          </p:cNvPr>
          <p:cNvSpPr txBox="1"/>
          <p:nvPr/>
        </p:nvSpPr>
        <p:spPr>
          <a:xfrm>
            <a:off x="8900524" y="529667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D52FD9-20ED-B31C-C239-C08BA6067C0C}"/>
              </a:ext>
            </a:extLst>
          </p:cNvPr>
          <p:cNvSpPr txBox="1"/>
          <p:nvPr/>
        </p:nvSpPr>
        <p:spPr>
          <a:xfrm>
            <a:off x="8880133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9A4905-E208-1114-BBD4-C493B8827A4E}"/>
              </a:ext>
            </a:extLst>
          </p:cNvPr>
          <p:cNvSpPr txBox="1"/>
          <p:nvPr/>
        </p:nvSpPr>
        <p:spPr>
          <a:xfrm>
            <a:off x="8931515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</p:spTree>
    <p:extLst>
      <p:ext uri="{BB962C8B-B14F-4D97-AF65-F5344CB8AC3E}">
        <p14:creationId xmlns:p14="http://schemas.microsoft.com/office/powerpoint/2010/main" val="1176228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7CAE-F836-E5C7-A1A9-622D9A4D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316B-6CD3-8272-DBB2-593DF4F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88532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A blueprint for my-app pods</a:t>
            </a:r>
          </a:p>
          <a:p>
            <a:r>
              <a:rPr lang="en-US" dirty="0"/>
              <a:t>Defines how many replicas you want to have.</a:t>
            </a:r>
          </a:p>
          <a:p>
            <a:r>
              <a:rPr lang="en-US" dirty="0"/>
              <a:t>In practice, you don’t create pods, you create </a:t>
            </a:r>
            <a:r>
              <a:rPr lang="en-US" dirty="0">
                <a:solidFill>
                  <a:schemeClr val="accent1"/>
                </a:solidFill>
              </a:rPr>
              <a:t>Deployments</a:t>
            </a:r>
            <a:r>
              <a:rPr lang="en-US" dirty="0"/>
              <a:t>. </a:t>
            </a:r>
          </a:p>
          <a:p>
            <a:r>
              <a:rPr lang="en-US" dirty="0"/>
              <a:t>Abstraction on top of Pods.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08BC6F8-DABE-62E7-DA41-AC8AC84B7456}"/>
              </a:ext>
            </a:extLst>
          </p:cNvPr>
          <p:cNvSpPr/>
          <p:nvPr/>
        </p:nvSpPr>
        <p:spPr>
          <a:xfrm rot="5400000">
            <a:off x="7221063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50A1EA9-59EF-071D-1FD7-BEF5F7713172}"/>
              </a:ext>
            </a:extLst>
          </p:cNvPr>
          <p:cNvSpPr/>
          <p:nvPr/>
        </p:nvSpPr>
        <p:spPr>
          <a:xfrm rot="5400000">
            <a:off x="4454748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066DB-0E50-F5A2-6BEE-19DA85E8FD76}"/>
              </a:ext>
            </a:extLst>
          </p:cNvPr>
          <p:cNvSpPr txBox="1"/>
          <p:nvPr/>
        </p:nvSpPr>
        <p:spPr>
          <a:xfrm>
            <a:off x="6230726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CA0CCB-7EE0-2A8B-9B58-28EA741B8C68}"/>
              </a:ext>
            </a:extLst>
          </p:cNvPr>
          <p:cNvGrpSpPr/>
          <p:nvPr/>
        </p:nvGrpSpPr>
        <p:grpSpPr>
          <a:xfrm>
            <a:off x="5762800" y="2561041"/>
            <a:ext cx="1518062" cy="1478570"/>
            <a:chOff x="10358046" y="2496694"/>
            <a:chExt cx="1467798" cy="14785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B66121-0EB5-B581-A45B-54E316E214F0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1C1DF-B7CC-EE84-59C9-7FCA8D19C3CC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496BE-945A-1B0F-38E2-57FE4D419A5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1" name="Picture 10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E9EA399-1A7E-ACA7-7E86-E92EF9372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2" name="Picture 11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D9771FE-785F-D158-BAE6-A49428590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AF84B-76AC-0E11-8270-A51104BCE686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CB55F-2C48-7D46-ED9C-3D86B96C804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6CAE55-C7DD-5D5E-139B-91DB63B29A89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37BBB-88F5-13CB-43BD-306425D7257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EBBA930E-806D-C1C5-2AFF-5B7EFEEB8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FC3CA764-0865-1A3B-E54B-389303CA7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A61927-6F10-E0C6-DD6E-9A6613A6E080}"/>
              </a:ext>
            </a:extLst>
          </p:cNvPr>
          <p:cNvSpPr txBox="1"/>
          <p:nvPr/>
        </p:nvSpPr>
        <p:spPr>
          <a:xfrm>
            <a:off x="6113053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760A1-A4C0-C002-42F0-C67D07FDE5F0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A1BCD2-8B6F-A0C0-CAB7-FF224623EF65}"/>
              </a:ext>
            </a:extLst>
          </p:cNvPr>
          <p:cNvGrpSpPr/>
          <p:nvPr/>
        </p:nvGrpSpPr>
        <p:grpSpPr>
          <a:xfrm>
            <a:off x="8544396" y="2574393"/>
            <a:ext cx="1518062" cy="1478570"/>
            <a:chOff x="10358046" y="2496694"/>
            <a:chExt cx="1467798" cy="147857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698C88-CD72-F734-561F-74F7000B6F1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1D0C0-3CFE-816B-412D-C85A1F41750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7D9D44-C536-3B5F-3EC4-B9714D819B2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26" name="Picture 2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DA54D291-2D67-8D06-AB95-A57063419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D79FB1C7-8AB6-AC28-4817-4AFC8EABA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49C09-A851-124F-3AC1-0E7BB7C20382}"/>
              </a:ext>
            </a:extLst>
          </p:cNvPr>
          <p:cNvGrpSpPr/>
          <p:nvPr/>
        </p:nvGrpSpPr>
        <p:grpSpPr>
          <a:xfrm>
            <a:off x="8600046" y="4172168"/>
            <a:ext cx="1518062" cy="1478570"/>
            <a:chOff x="10358046" y="2496694"/>
            <a:chExt cx="1467798" cy="1478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E8502E-E807-5255-D575-6FE09885372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28A98-B988-A773-DFE3-FFE93D915C45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906203-969E-4AE4-0D3C-D3D929BA997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2" name="Picture 3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8554CCF2-FD8E-91B0-A4B5-9C72415A9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3" name="Picture 3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3863B22-2A2E-F0DB-4369-89CD14A41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F5D68C6-73DA-D1E4-D1A3-7C02937FD6F6}"/>
              </a:ext>
            </a:extLst>
          </p:cNvPr>
          <p:cNvSpPr/>
          <p:nvPr/>
        </p:nvSpPr>
        <p:spPr>
          <a:xfrm>
            <a:off x="7130918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E8CC50-21A0-1DDC-9087-AC23DBE657EB}"/>
              </a:ext>
            </a:extLst>
          </p:cNvPr>
          <p:cNvSpPr/>
          <p:nvPr/>
        </p:nvSpPr>
        <p:spPr>
          <a:xfrm>
            <a:off x="7139579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BD43B-8AB7-E9BC-0D0E-A455D31A6F6A}"/>
              </a:ext>
            </a:extLst>
          </p:cNvPr>
          <p:cNvSpPr txBox="1"/>
          <p:nvPr/>
        </p:nvSpPr>
        <p:spPr>
          <a:xfrm>
            <a:off x="8900524" y="529667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8A6571-2044-869B-0C9F-767975568C7E}"/>
              </a:ext>
            </a:extLst>
          </p:cNvPr>
          <p:cNvSpPr txBox="1"/>
          <p:nvPr/>
        </p:nvSpPr>
        <p:spPr>
          <a:xfrm>
            <a:off x="8880133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3A1F03-CDB7-93D2-F508-E00925A6C950}"/>
              </a:ext>
            </a:extLst>
          </p:cNvPr>
          <p:cNvSpPr txBox="1"/>
          <p:nvPr/>
        </p:nvSpPr>
        <p:spPr>
          <a:xfrm>
            <a:off x="8931515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8999ECAB-DBCF-2D4B-E0A5-4E01934BFC57}"/>
              </a:ext>
            </a:extLst>
          </p:cNvPr>
          <p:cNvSpPr/>
          <p:nvPr/>
        </p:nvSpPr>
        <p:spPr>
          <a:xfrm>
            <a:off x="5744825" y="2675455"/>
            <a:ext cx="1543792" cy="128742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14C589-EA94-E7BB-FBB8-11F4F8527827}"/>
              </a:ext>
            </a:extLst>
          </p:cNvPr>
          <p:cNvSpPr/>
          <p:nvPr/>
        </p:nvSpPr>
        <p:spPr>
          <a:xfrm>
            <a:off x="7148831" y="2239349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41" name="Graphic 40" descr="Browser window outline">
            <a:extLst>
              <a:ext uri="{FF2B5EF4-FFF2-40B4-BE49-F238E27FC236}">
                <a16:creationId xmlns:a16="http://schemas.microsoft.com/office/drawing/2014/main" id="{5E1318A2-8CD4-0504-8DBF-858F764FD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3302" y="-60557"/>
            <a:ext cx="2223179" cy="222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551F00-FA1E-51E4-2527-2E3B5B07495F}"/>
              </a:ext>
            </a:extLst>
          </p:cNvPr>
          <p:cNvSpPr txBox="1"/>
          <p:nvPr/>
        </p:nvSpPr>
        <p:spPr>
          <a:xfrm>
            <a:off x="9855103" y="422179"/>
            <a:ext cx="1456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http://my-</a:t>
            </a:r>
            <a:r>
              <a:rPr lang="en-US" sz="1100" dirty="0" err="1">
                <a:solidFill>
                  <a:schemeClr val="accent1"/>
                </a:solidFill>
              </a:rPr>
              <a:t>app.com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3" name="&quot;No&quot; Symbol 42">
            <a:extLst>
              <a:ext uri="{FF2B5EF4-FFF2-40B4-BE49-F238E27FC236}">
                <a16:creationId xmlns:a16="http://schemas.microsoft.com/office/drawing/2014/main" id="{98874A02-1661-14BB-1488-3C874BDF28A3}"/>
              </a:ext>
            </a:extLst>
          </p:cNvPr>
          <p:cNvSpPr/>
          <p:nvPr/>
        </p:nvSpPr>
        <p:spPr>
          <a:xfrm>
            <a:off x="10335664" y="786311"/>
            <a:ext cx="712520" cy="701166"/>
          </a:xfrm>
          <a:prstGeom prst="noSmoking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AFDAC48-D999-F9F0-A131-2DC166A2C6F4}"/>
              </a:ext>
            </a:extLst>
          </p:cNvPr>
          <p:cNvSpPr/>
          <p:nvPr/>
        </p:nvSpPr>
        <p:spPr>
          <a:xfrm>
            <a:off x="8265227" y="2627952"/>
            <a:ext cx="2149434" cy="137750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49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7CAE-F836-E5C7-A1A9-622D9A4D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DB Dies?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316B-6CD3-8272-DBB2-593DF4F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88532" cy="3541714"/>
          </a:xfrm>
        </p:spPr>
        <p:txBody>
          <a:bodyPr>
            <a:normAutofit/>
          </a:bodyPr>
          <a:lstStyle/>
          <a:p>
            <a:r>
              <a:rPr lang="en-US" dirty="0"/>
              <a:t>We can’t replicate a database using a deployment.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08BC6F8-DABE-62E7-DA41-AC8AC84B7456}"/>
              </a:ext>
            </a:extLst>
          </p:cNvPr>
          <p:cNvSpPr/>
          <p:nvPr/>
        </p:nvSpPr>
        <p:spPr>
          <a:xfrm rot="5400000">
            <a:off x="7221063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50A1EA9-59EF-071D-1FD7-BEF5F7713172}"/>
              </a:ext>
            </a:extLst>
          </p:cNvPr>
          <p:cNvSpPr/>
          <p:nvPr/>
        </p:nvSpPr>
        <p:spPr>
          <a:xfrm rot="5400000">
            <a:off x="4454748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066DB-0E50-F5A2-6BEE-19DA85E8FD76}"/>
              </a:ext>
            </a:extLst>
          </p:cNvPr>
          <p:cNvSpPr txBox="1"/>
          <p:nvPr/>
        </p:nvSpPr>
        <p:spPr>
          <a:xfrm>
            <a:off x="6230726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CA0CCB-7EE0-2A8B-9B58-28EA741B8C68}"/>
              </a:ext>
            </a:extLst>
          </p:cNvPr>
          <p:cNvGrpSpPr/>
          <p:nvPr/>
        </p:nvGrpSpPr>
        <p:grpSpPr>
          <a:xfrm>
            <a:off x="5762800" y="2561041"/>
            <a:ext cx="1518062" cy="1478570"/>
            <a:chOff x="10358046" y="2496694"/>
            <a:chExt cx="1467798" cy="14785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B66121-0EB5-B581-A45B-54E316E214F0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1C1DF-B7CC-EE84-59C9-7FCA8D19C3CC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496BE-945A-1B0F-38E2-57FE4D419A5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1" name="Picture 10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E9EA399-1A7E-ACA7-7E86-E92EF9372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2" name="Picture 11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D9771FE-785F-D158-BAE6-A49428590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AF84B-76AC-0E11-8270-A51104BCE686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CB55F-2C48-7D46-ED9C-3D86B96C804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6CAE55-C7DD-5D5E-139B-91DB63B29A89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37BBB-88F5-13CB-43BD-306425D7257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EBBA930E-806D-C1C5-2AFF-5B7EFEEB8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FC3CA764-0865-1A3B-E54B-389303CA7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A61927-6F10-E0C6-DD6E-9A6613A6E080}"/>
              </a:ext>
            </a:extLst>
          </p:cNvPr>
          <p:cNvSpPr txBox="1"/>
          <p:nvPr/>
        </p:nvSpPr>
        <p:spPr>
          <a:xfrm>
            <a:off x="6113053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760A1-A4C0-C002-42F0-C67D07FDE5F0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A1BCD2-8B6F-A0C0-CAB7-FF224623EF65}"/>
              </a:ext>
            </a:extLst>
          </p:cNvPr>
          <p:cNvGrpSpPr/>
          <p:nvPr/>
        </p:nvGrpSpPr>
        <p:grpSpPr>
          <a:xfrm>
            <a:off x="8544396" y="2574393"/>
            <a:ext cx="1518062" cy="1478570"/>
            <a:chOff x="10358046" y="2496694"/>
            <a:chExt cx="1467798" cy="147857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698C88-CD72-F734-561F-74F7000B6F1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1D0C0-3CFE-816B-412D-C85A1F41750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7D9D44-C536-3B5F-3EC4-B9714D819B2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26" name="Picture 2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DA54D291-2D67-8D06-AB95-A57063419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D79FB1C7-8AB6-AC28-4817-4AFC8EABA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49C09-A851-124F-3AC1-0E7BB7C20382}"/>
              </a:ext>
            </a:extLst>
          </p:cNvPr>
          <p:cNvGrpSpPr/>
          <p:nvPr/>
        </p:nvGrpSpPr>
        <p:grpSpPr>
          <a:xfrm>
            <a:off x="8600046" y="4172168"/>
            <a:ext cx="1518062" cy="1478570"/>
            <a:chOff x="10358046" y="2496694"/>
            <a:chExt cx="1467798" cy="1478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E8502E-E807-5255-D575-6FE09885372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28A98-B988-A773-DFE3-FFE93D915C45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906203-969E-4AE4-0D3C-D3D929BA997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2" name="Picture 3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8554CCF2-FD8E-91B0-A4B5-9C72415A9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3" name="Picture 3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3863B22-2A2E-F0DB-4369-89CD14A41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F5D68C6-73DA-D1E4-D1A3-7C02937FD6F6}"/>
              </a:ext>
            </a:extLst>
          </p:cNvPr>
          <p:cNvSpPr/>
          <p:nvPr/>
        </p:nvSpPr>
        <p:spPr>
          <a:xfrm>
            <a:off x="7130918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E8CC50-21A0-1DDC-9087-AC23DBE657EB}"/>
              </a:ext>
            </a:extLst>
          </p:cNvPr>
          <p:cNvSpPr/>
          <p:nvPr/>
        </p:nvSpPr>
        <p:spPr>
          <a:xfrm>
            <a:off x="7139579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BD43B-8AB7-E9BC-0D0E-A455D31A6F6A}"/>
              </a:ext>
            </a:extLst>
          </p:cNvPr>
          <p:cNvSpPr txBox="1"/>
          <p:nvPr/>
        </p:nvSpPr>
        <p:spPr>
          <a:xfrm>
            <a:off x="8900524" y="529667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8A6571-2044-869B-0C9F-767975568C7E}"/>
              </a:ext>
            </a:extLst>
          </p:cNvPr>
          <p:cNvSpPr txBox="1"/>
          <p:nvPr/>
        </p:nvSpPr>
        <p:spPr>
          <a:xfrm>
            <a:off x="8880133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3A1F03-CDB7-93D2-F508-E00925A6C950}"/>
              </a:ext>
            </a:extLst>
          </p:cNvPr>
          <p:cNvSpPr txBox="1"/>
          <p:nvPr/>
        </p:nvSpPr>
        <p:spPr>
          <a:xfrm>
            <a:off x="8931515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8999ECAB-DBCF-2D4B-E0A5-4E01934BFC57}"/>
              </a:ext>
            </a:extLst>
          </p:cNvPr>
          <p:cNvSpPr/>
          <p:nvPr/>
        </p:nvSpPr>
        <p:spPr>
          <a:xfrm>
            <a:off x="5744825" y="4207372"/>
            <a:ext cx="1543792" cy="128742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14C589-EA94-E7BB-FBB8-11F4F8527827}"/>
              </a:ext>
            </a:extLst>
          </p:cNvPr>
          <p:cNvSpPr/>
          <p:nvPr/>
        </p:nvSpPr>
        <p:spPr>
          <a:xfrm>
            <a:off x="7148831" y="2239349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41" name="Graphic 40" descr="Browser window outline">
            <a:extLst>
              <a:ext uri="{FF2B5EF4-FFF2-40B4-BE49-F238E27FC236}">
                <a16:creationId xmlns:a16="http://schemas.microsoft.com/office/drawing/2014/main" id="{5E1318A2-8CD4-0504-8DBF-858F764FD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3302" y="-60557"/>
            <a:ext cx="2223179" cy="222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551F00-FA1E-51E4-2527-2E3B5B07495F}"/>
              </a:ext>
            </a:extLst>
          </p:cNvPr>
          <p:cNvSpPr txBox="1"/>
          <p:nvPr/>
        </p:nvSpPr>
        <p:spPr>
          <a:xfrm>
            <a:off x="9855103" y="422179"/>
            <a:ext cx="1456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http://my-</a:t>
            </a:r>
            <a:r>
              <a:rPr lang="en-US" sz="1100" dirty="0" err="1">
                <a:solidFill>
                  <a:schemeClr val="accent1"/>
                </a:solidFill>
              </a:rPr>
              <a:t>app.com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3" name="&quot;No&quot; Symbol 42">
            <a:extLst>
              <a:ext uri="{FF2B5EF4-FFF2-40B4-BE49-F238E27FC236}">
                <a16:creationId xmlns:a16="http://schemas.microsoft.com/office/drawing/2014/main" id="{98874A02-1661-14BB-1488-3C874BDF28A3}"/>
              </a:ext>
            </a:extLst>
          </p:cNvPr>
          <p:cNvSpPr/>
          <p:nvPr/>
        </p:nvSpPr>
        <p:spPr>
          <a:xfrm>
            <a:off x="10335664" y="786311"/>
            <a:ext cx="712520" cy="701166"/>
          </a:xfrm>
          <a:prstGeom prst="noSmoking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AFDAC48-D999-F9F0-A131-2DC166A2C6F4}"/>
              </a:ext>
            </a:extLst>
          </p:cNvPr>
          <p:cNvSpPr/>
          <p:nvPr/>
        </p:nvSpPr>
        <p:spPr>
          <a:xfrm>
            <a:off x="8265227" y="2627952"/>
            <a:ext cx="2149434" cy="137750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71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7CAE-F836-E5C7-A1A9-622D9A4D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316B-6CD3-8272-DBB2-593DF4F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88532" cy="35417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 stateful apps like databases we use </a:t>
            </a:r>
            <a:r>
              <a:rPr lang="en-US" dirty="0" err="1">
                <a:solidFill>
                  <a:schemeClr val="accent1"/>
                </a:solidFill>
              </a:rPr>
              <a:t>StatefulSet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Takes care of replicating pods and making sure </a:t>
            </a:r>
            <a:r>
              <a:rPr lang="en-US" dirty="0" err="1"/>
              <a:t>db</a:t>
            </a:r>
            <a:r>
              <a:rPr lang="en-US" dirty="0"/>
              <a:t> reads/writes are synchronized.</a:t>
            </a:r>
          </a:p>
          <a:p>
            <a:r>
              <a:rPr lang="en-US" dirty="0"/>
              <a:t>Not easy!</a:t>
            </a:r>
          </a:p>
          <a:p>
            <a:r>
              <a:rPr lang="en-US" dirty="0"/>
              <a:t>Common practice is to host DB outside of the cluster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08BC6F8-DABE-62E7-DA41-AC8AC84B7456}"/>
              </a:ext>
            </a:extLst>
          </p:cNvPr>
          <p:cNvSpPr/>
          <p:nvPr/>
        </p:nvSpPr>
        <p:spPr>
          <a:xfrm rot="5400000">
            <a:off x="7221063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50A1EA9-59EF-071D-1FD7-BEF5F7713172}"/>
              </a:ext>
            </a:extLst>
          </p:cNvPr>
          <p:cNvSpPr/>
          <p:nvPr/>
        </p:nvSpPr>
        <p:spPr>
          <a:xfrm rot="5400000">
            <a:off x="4454748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066DB-0E50-F5A2-6BEE-19DA85E8FD76}"/>
              </a:ext>
            </a:extLst>
          </p:cNvPr>
          <p:cNvSpPr txBox="1"/>
          <p:nvPr/>
        </p:nvSpPr>
        <p:spPr>
          <a:xfrm>
            <a:off x="6230726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CA0CCB-7EE0-2A8B-9B58-28EA741B8C68}"/>
              </a:ext>
            </a:extLst>
          </p:cNvPr>
          <p:cNvGrpSpPr/>
          <p:nvPr/>
        </p:nvGrpSpPr>
        <p:grpSpPr>
          <a:xfrm>
            <a:off x="5762800" y="2561041"/>
            <a:ext cx="1518062" cy="1478570"/>
            <a:chOff x="10358046" y="2496694"/>
            <a:chExt cx="1467798" cy="14785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B66121-0EB5-B581-A45B-54E316E214F0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1C1DF-B7CC-EE84-59C9-7FCA8D19C3CC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496BE-945A-1B0F-38E2-57FE4D419A5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1" name="Picture 10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E9EA399-1A7E-ACA7-7E86-E92EF9372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2" name="Picture 11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D9771FE-785F-D158-BAE6-A49428590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AF84B-76AC-0E11-8270-A51104BCE686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CB55F-2C48-7D46-ED9C-3D86B96C804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6CAE55-C7DD-5D5E-139B-91DB63B29A89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37BBB-88F5-13CB-43BD-306425D7257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EBBA930E-806D-C1C5-2AFF-5B7EFEEB8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FC3CA764-0865-1A3B-E54B-389303CA7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A61927-6F10-E0C6-DD6E-9A6613A6E080}"/>
              </a:ext>
            </a:extLst>
          </p:cNvPr>
          <p:cNvSpPr txBox="1"/>
          <p:nvPr/>
        </p:nvSpPr>
        <p:spPr>
          <a:xfrm>
            <a:off x="6113053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760A1-A4C0-C002-42F0-C67D07FDE5F0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A1BCD2-8B6F-A0C0-CAB7-FF224623EF65}"/>
              </a:ext>
            </a:extLst>
          </p:cNvPr>
          <p:cNvGrpSpPr/>
          <p:nvPr/>
        </p:nvGrpSpPr>
        <p:grpSpPr>
          <a:xfrm>
            <a:off x="8544396" y="2574393"/>
            <a:ext cx="1518062" cy="1478570"/>
            <a:chOff x="10358046" y="2496694"/>
            <a:chExt cx="1467798" cy="147857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698C88-CD72-F734-561F-74F7000B6F1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1D0C0-3CFE-816B-412D-C85A1F41750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7D9D44-C536-3B5F-3EC4-B9714D819B2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26" name="Picture 2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DA54D291-2D67-8D06-AB95-A57063419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D79FB1C7-8AB6-AC28-4817-4AFC8EABA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49C09-A851-124F-3AC1-0E7BB7C20382}"/>
              </a:ext>
            </a:extLst>
          </p:cNvPr>
          <p:cNvGrpSpPr/>
          <p:nvPr/>
        </p:nvGrpSpPr>
        <p:grpSpPr>
          <a:xfrm>
            <a:off x="8600046" y="4172168"/>
            <a:ext cx="1518062" cy="1478570"/>
            <a:chOff x="10358046" y="2496694"/>
            <a:chExt cx="1467798" cy="1478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E8502E-E807-5255-D575-6FE09885372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28A98-B988-A773-DFE3-FFE93D915C45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906203-969E-4AE4-0D3C-D3D929BA997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2" name="Picture 3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8554CCF2-FD8E-91B0-A4B5-9C72415A9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3" name="Picture 3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3863B22-2A2E-F0DB-4369-89CD14A41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F5D68C6-73DA-D1E4-D1A3-7C02937FD6F6}"/>
              </a:ext>
            </a:extLst>
          </p:cNvPr>
          <p:cNvSpPr/>
          <p:nvPr/>
        </p:nvSpPr>
        <p:spPr>
          <a:xfrm>
            <a:off x="7130918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E8CC50-21A0-1DDC-9087-AC23DBE657EB}"/>
              </a:ext>
            </a:extLst>
          </p:cNvPr>
          <p:cNvSpPr/>
          <p:nvPr/>
        </p:nvSpPr>
        <p:spPr>
          <a:xfrm>
            <a:off x="7139579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BD43B-8AB7-E9BC-0D0E-A455D31A6F6A}"/>
              </a:ext>
            </a:extLst>
          </p:cNvPr>
          <p:cNvSpPr txBox="1"/>
          <p:nvPr/>
        </p:nvSpPr>
        <p:spPr>
          <a:xfrm>
            <a:off x="8900524" y="529667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8A6571-2044-869B-0C9F-767975568C7E}"/>
              </a:ext>
            </a:extLst>
          </p:cNvPr>
          <p:cNvSpPr txBox="1"/>
          <p:nvPr/>
        </p:nvSpPr>
        <p:spPr>
          <a:xfrm>
            <a:off x="8880133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3A1F03-CDB7-93D2-F508-E00925A6C950}"/>
              </a:ext>
            </a:extLst>
          </p:cNvPr>
          <p:cNvSpPr txBox="1"/>
          <p:nvPr/>
        </p:nvSpPr>
        <p:spPr>
          <a:xfrm>
            <a:off x="8931515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8999ECAB-DBCF-2D4B-E0A5-4E01934BFC57}"/>
              </a:ext>
            </a:extLst>
          </p:cNvPr>
          <p:cNvSpPr/>
          <p:nvPr/>
        </p:nvSpPr>
        <p:spPr>
          <a:xfrm>
            <a:off x="5744825" y="4207372"/>
            <a:ext cx="1543792" cy="128742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14C589-EA94-E7BB-FBB8-11F4F8527827}"/>
              </a:ext>
            </a:extLst>
          </p:cNvPr>
          <p:cNvSpPr/>
          <p:nvPr/>
        </p:nvSpPr>
        <p:spPr>
          <a:xfrm>
            <a:off x="7148831" y="2239349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41" name="Graphic 40" descr="Browser window outline">
            <a:extLst>
              <a:ext uri="{FF2B5EF4-FFF2-40B4-BE49-F238E27FC236}">
                <a16:creationId xmlns:a16="http://schemas.microsoft.com/office/drawing/2014/main" id="{5E1318A2-8CD4-0504-8DBF-858F764FD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3302" y="-60557"/>
            <a:ext cx="2223179" cy="222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551F00-FA1E-51E4-2527-2E3B5B07495F}"/>
              </a:ext>
            </a:extLst>
          </p:cNvPr>
          <p:cNvSpPr txBox="1"/>
          <p:nvPr/>
        </p:nvSpPr>
        <p:spPr>
          <a:xfrm>
            <a:off x="9855103" y="422179"/>
            <a:ext cx="1456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http://my-</a:t>
            </a:r>
            <a:r>
              <a:rPr lang="en-US" sz="1100" dirty="0" err="1">
                <a:solidFill>
                  <a:schemeClr val="accent1"/>
                </a:solidFill>
              </a:rPr>
              <a:t>app.com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3" name="&quot;No&quot; Symbol 42">
            <a:extLst>
              <a:ext uri="{FF2B5EF4-FFF2-40B4-BE49-F238E27FC236}">
                <a16:creationId xmlns:a16="http://schemas.microsoft.com/office/drawing/2014/main" id="{98874A02-1661-14BB-1488-3C874BDF28A3}"/>
              </a:ext>
            </a:extLst>
          </p:cNvPr>
          <p:cNvSpPr/>
          <p:nvPr/>
        </p:nvSpPr>
        <p:spPr>
          <a:xfrm>
            <a:off x="10335664" y="786311"/>
            <a:ext cx="712520" cy="701166"/>
          </a:xfrm>
          <a:prstGeom prst="noSmoking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AFDAC48-D999-F9F0-A131-2DC166A2C6F4}"/>
              </a:ext>
            </a:extLst>
          </p:cNvPr>
          <p:cNvSpPr/>
          <p:nvPr/>
        </p:nvSpPr>
        <p:spPr>
          <a:xfrm>
            <a:off x="8265227" y="4231122"/>
            <a:ext cx="2149434" cy="137750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0F43B84-A693-5E99-0507-BEFF570B55DD}"/>
              </a:ext>
            </a:extLst>
          </p:cNvPr>
          <p:cNvSpPr/>
          <p:nvPr/>
        </p:nvSpPr>
        <p:spPr>
          <a:xfrm>
            <a:off x="7181795" y="5247070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3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7CAE-F836-E5C7-A1A9-622D9A4D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and </a:t>
            </a:r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316B-6CD3-8272-DBB2-593DF4F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88532" cy="3541714"/>
          </a:xfrm>
        </p:spPr>
        <p:txBody>
          <a:bodyPr>
            <a:normAutofit/>
          </a:bodyPr>
          <a:lstStyle/>
          <a:p>
            <a:r>
              <a:rPr lang="en-US" dirty="0"/>
              <a:t>Now if the whole node crashed, we would have a second node that would still be accessible by the user!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08BC6F8-DABE-62E7-DA41-AC8AC84B7456}"/>
              </a:ext>
            </a:extLst>
          </p:cNvPr>
          <p:cNvSpPr/>
          <p:nvPr/>
        </p:nvSpPr>
        <p:spPr>
          <a:xfrm rot="5400000">
            <a:off x="7221063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50A1EA9-59EF-071D-1FD7-BEF5F7713172}"/>
              </a:ext>
            </a:extLst>
          </p:cNvPr>
          <p:cNvSpPr/>
          <p:nvPr/>
        </p:nvSpPr>
        <p:spPr>
          <a:xfrm rot="5400000">
            <a:off x="4454748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066DB-0E50-F5A2-6BEE-19DA85E8FD76}"/>
              </a:ext>
            </a:extLst>
          </p:cNvPr>
          <p:cNvSpPr txBox="1"/>
          <p:nvPr/>
        </p:nvSpPr>
        <p:spPr>
          <a:xfrm>
            <a:off x="6230726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CA0CCB-7EE0-2A8B-9B58-28EA741B8C68}"/>
              </a:ext>
            </a:extLst>
          </p:cNvPr>
          <p:cNvGrpSpPr/>
          <p:nvPr/>
        </p:nvGrpSpPr>
        <p:grpSpPr>
          <a:xfrm>
            <a:off x="5762800" y="2561041"/>
            <a:ext cx="1518062" cy="1478570"/>
            <a:chOff x="10358046" y="2496694"/>
            <a:chExt cx="1467798" cy="14785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B66121-0EB5-B581-A45B-54E316E214F0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F1C1DF-B7CC-EE84-59C9-7FCA8D19C3CC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496BE-945A-1B0F-38E2-57FE4D419A5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1" name="Picture 10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1E9EA399-1A7E-ACA7-7E86-E92EF9372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2" name="Picture 11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D9771FE-785F-D158-BAE6-A49428590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AF84B-76AC-0E11-8270-A51104BCE686}"/>
              </a:ext>
            </a:extLst>
          </p:cNvPr>
          <p:cNvGrpSpPr/>
          <p:nvPr/>
        </p:nvGrpSpPr>
        <p:grpSpPr>
          <a:xfrm>
            <a:off x="5808883" y="4150778"/>
            <a:ext cx="1518062" cy="1478570"/>
            <a:chOff x="10358046" y="2496694"/>
            <a:chExt cx="1467798" cy="1478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7CB55F-2C48-7D46-ED9C-3D86B96C804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6CAE55-C7DD-5D5E-139B-91DB63B29A89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537BBB-88F5-13CB-43BD-306425D7257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EBBA930E-806D-C1C5-2AFF-5B7EFEEB8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FC3CA764-0865-1A3B-E54B-389303CA7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A61927-6F10-E0C6-DD6E-9A6613A6E080}"/>
              </a:ext>
            </a:extLst>
          </p:cNvPr>
          <p:cNvSpPr txBox="1"/>
          <p:nvPr/>
        </p:nvSpPr>
        <p:spPr>
          <a:xfrm>
            <a:off x="6113053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760A1-A4C0-C002-42F0-C67D07FDE5F0}"/>
              </a:ext>
            </a:extLst>
          </p:cNvPr>
          <p:cNvSpPr txBox="1"/>
          <p:nvPr/>
        </p:nvSpPr>
        <p:spPr>
          <a:xfrm>
            <a:off x="6104775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A1BCD2-8B6F-A0C0-CAB7-FF224623EF65}"/>
              </a:ext>
            </a:extLst>
          </p:cNvPr>
          <p:cNvGrpSpPr/>
          <p:nvPr/>
        </p:nvGrpSpPr>
        <p:grpSpPr>
          <a:xfrm>
            <a:off x="8544396" y="2574393"/>
            <a:ext cx="1518062" cy="1478570"/>
            <a:chOff x="10358046" y="2496694"/>
            <a:chExt cx="1467798" cy="147857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698C88-CD72-F734-561F-74F7000B6F1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41D0C0-3CFE-816B-412D-C85A1F41750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7D9D44-C536-3B5F-3EC4-B9714D819B2B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26" name="Picture 2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DA54D291-2D67-8D06-AB95-A57063419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7" name="Picture 2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D79FB1C7-8AB6-AC28-4817-4AFC8EABA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49C09-A851-124F-3AC1-0E7BB7C20382}"/>
              </a:ext>
            </a:extLst>
          </p:cNvPr>
          <p:cNvGrpSpPr/>
          <p:nvPr/>
        </p:nvGrpSpPr>
        <p:grpSpPr>
          <a:xfrm>
            <a:off x="8600046" y="4172168"/>
            <a:ext cx="1518062" cy="1478570"/>
            <a:chOff x="10358046" y="2496694"/>
            <a:chExt cx="1467798" cy="1478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E8502E-E807-5255-D575-6FE09885372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28A98-B988-A773-DFE3-FFE93D915C45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906203-969E-4AE4-0D3C-D3D929BA997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32" name="Picture 3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8554CCF2-FD8E-91B0-A4B5-9C72415A9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3" name="Picture 3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3863B22-2A2E-F0DB-4369-89CD14A41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39" name="Multiply 38">
            <a:extLst>
              <a:ext uri="{FF2B5EF4-FFF2-40B4-BE49-F238E27FC236}">
                <a16:creationId xmlns:a16="http://schemas.microsoft.com/office/drawing/2014/main" id="{8999ECAB-DBCF-2D4B-E0A5-4E01934BFC57}"/>
              </a:ext>
            </a:extLst>
          </p:cNvPr>
          <p:cNvSpPr/>
          <p:nvPr/>
        </p:nvSpPr>
        <p:spPr>
          <a:xfrm>
            <a:off x="5364018" y="1389253"/>
            <a:ext cx="2223179" cy="523395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BD43B-8AB7-E9BC-0D0E-A455D31A6F6A}"/>
              </a:ext>
            </a:extLst>
          </p:cNvPr>
          <p:cNvSpPr txBox="1"/>
          <p:nvPr/>
        </p:nvSpPr>
        <p:spPr>
          <a:xfrm>
            <a:off x="8900524" y="5296674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8A6571-2044-869B-0C9F-767975568C7E}"/>
              </a:ext>
            </a:extLst>
          </p:cNvPr>
          <p:cNvSpPr txBox="1"/>
          <p:nvPr/>
        </p:nvSpPr>
        <p:spPr>
          <a:xfrm>
            <a:off x="8880133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3A1F03-CDB7-93D2-F508-E00925A6C950}"/>
              </a:ext>
            </a:extLst>
          </p:cNvPr>
          <p:cNvSpPr txBox="1"/>
          <p:nvPr/>
        </p:nvSpPr>
        <p:spPr>
          <a:xfrm>
            <a:off x="8931515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14C589-EA94-E7BB-FBB8-11F4F8527827}"/>
              </a:ext>
            </a:extLst>
          </p:cNvPr>
          <p:cNvSpPr/>
          <p:nvPr/>
        </p:nvSpPr>
        <p:spPr>
          <a:xfrm>
            <a:off x="7148831" y="2239349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41" name="Graphic 40" descr="Browser window outline">
            <a:extLst>
              <a:ext uri="{FF2B5EF4-FFF2-40B4-BE49-F238E27FC236}">
                <a16:creationId xmlns:a16="http://schemas.microsoft.com/office/drawing/2014/main" id="{5E1318A2-8CD4-0504-8DBF-858F764FD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3302" y="-60557"/>
            <a:ext cx="2223179" cy="222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551F00-FA1E-51E4-2527-2E3B5B07495F}"/>
              </a:ext>
            </a:extLst>
          </p:cNvPr>
          <p:cNvSpPr txBox="1"/>
          <p:nvPr/>
        </p:nvSpPr>
        <p:spPr>
          <a:xfrm>
            <a:off x="9855103" y="422179"/>
            <a:ext cx="1456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http://my-</a:t>
            </a:r>
            <a:r>
              <a:rPr lang="en-US" sz="1100" dirty="0" err="1">
                <a:solidFill>
                  <a:schemeClr val="accent1"/>
                </a:solidFill>
              </a:rPr>
              <a:t>app.com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0F43B84-A693-5E99-0507-BEFF570B55DD}"/>
              </a:ext>
            </a:extLst>
          </p:cNvPr>
          <p:cNvSpPr/>
          <p:nvPr/>
        </p:nvSpPr>
        <p:spPr>
          <a:xfrm>
            <a:off x="7181795" y="5247070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F5D68C6-73DA-D1E4-D1A3-7C02937FD6F6}"/>
              </a:ext>
            </a:extLst>
          </p:cNvPr>
          <p:cNvSpPr/>
          <p:nvPr/>
        </p:nvSpPr>
        <p:spPr>
          <a:xfrm>
            <a:off x="7130918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E8CC50-21A0-1DDC-9087-AC23DBE657EB}"/>
              </a:ext>
            </a:extLst>
          </p:cNvPr>
          <p:cNvSpPr/>
          <p:nvPr/>
        </p:nvSpPr>
        <p:spPr>
          <a:xfrm>
            <a:off x="7139579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2" name="Graphic 51" descr="Angel face outline with solid fill">
            <a:extLst>
              <a:ext uri="{FF2B5EF4-FFF2-40B4-BE49-F238E27FC236}">
                <a16:creationId xmlns:a16="http://schemas.microsoft.com/office/drawing/2014/main" id="{F3D71A80-792F-FA8A-2C21-8E2D5DCB2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8292" y="7555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5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FC5C-7E29-8BCC-50D1-09372F27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K8 Components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1CCB0D-E431-ACF2-F9A1-4221158047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97088"/>
          <a:ext cx="9905999" cy="419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963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9F4E-EB5D-6AE5-B083-343CAC5F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0FCCB-05D2-7E15-89FA-4023AD41E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 (used to be called ‘master node’)</a:t>
            </a:r>
          </a:p>
          <a:p>
            <a:r>
              <a:rPr lang="en-US" dirty="0"/>
              <a:t>Node (used to be called ‘slave’, ‘worker node’)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47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31BB-CBB7-A7C1-6FA4-BFCBB766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10" y="500219"/>
            <a:ext cx="9905998" cy="1478570"/>
          </a:xfrm>
        </p:spPr>
        <p:txBody>
          <a:bodyPr/>
          <a:lstStyle/>
          <a:p>
            <a:r>
              <a:rPr lang="en-US" dirty="0"/>
              <a:t>Node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731A6-DDEA-9AAE-CAA9-AA22A66A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6" y="1728714"/>
            <a:ext cx="5675024" cy="4608513"/>
          </a:xfrm>
        </p:spPr>
        <p:txBody>
          <a:bodyPr>
            <a:normAutofit/>
          </a:bodyPr>
          <a:lstStyle/>
          <a:p>
            <a:r>
              <a:rPr lang="en-US" dirty="0"/>
              <a:t>Worker machines in K8s cluster</a:t>
            </a:r>
          </a:p>
          <a:p>
            <a:r>
              <a:rPr lang="en-US" dirty="0"/>
              <a:t>Each node has multiple pods on it</a:t>
            </a:r>
          </a:p>
          <a:p>
            <a:r>
              <a:rPr lang="en-US" dirty="0"/>
              <a:t>3 processes on every node</a:t>
            </a:r>
          </a:p>
          <a:p>
            <a:pPr lvl="1"/>
            <a:r>
              <a:rPr lang="en-US" dirty="0"/>
              <a:t>Container runtime (e.g., Docker)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Kubelet</a:t>
            </a:r>
            <a:r>
              <a:rPr lang="en-US" dirty="0"/>
              <a:t> (K8 process that interacts with both the container runtime and the node itself)</a:t>
            </a:r>
          </a:p>
          <a:p>
            <a:pPr lvl="2"/>
            <a:r>
              <a:rPr lang="en-US" dirty="0"/>
              <a:t>Starts a pod with a container inside, assigns resources to the pod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KubeProxy</a:t>
            </a:r>
            <a:r>
              <a:rPr lang="en-US" dirty="0"/>
              <a:t>: forwarding logic that makes sure communication works with low overhead</a:t>
            </a:r>
          </a:p>
          <a:p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695F81-5290-3914-04D4-BBB91F5E9716}"/>
              </a:ext>
            </a:extLst>
          </p:cNvPr>
          <p:cNvGrpSpPr/>
          <p:nvPr/>
        </p:nvGrpSpPr>
        <p:grpSpPr>
          <a:xfrm>
            <a:off x="6400800" y="1838788"/>
            <a:ext cx="5521391" cy="4248364"/>
            <a:chOff x="6400800" y="1838788"/>
            <a:chExt cx="5521391" cy="424836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46FC518A-B461-C580-AC88-8D63827BDA42}"/>
                </a:ext>
              </a:extLst>
            </p:cNvPr>
            <p:cNvSpPr/>
            <p:nvPr/>
          </p:nvSpPr>
          <p:spPr>
            <a:xfrm rot="5400000">
              <a:off x="8420471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C35D8CC4-9724-484E-7EFD-D683DF3437B0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74B4D3-BFF2-AF62-2195-CD4F3272166E}"/>
                </a:ext>
              </a:extLst>
            </p:cNvPr>
            <p:cNvSpPr txBox="1"/>
            <p:nvPr/>
          </p:nvSpPr>
          <p:spPr>
            <a:xfrm>
              <a:off x="7430134" y="5630816"/>
              <a:ext cx="10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1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399D99C-C2AA-BB5F-CF6E-62A47046E812}"/>
                </a:ext>
              </a:extLst>
            </p:cNvPr>
            <p:cNvGrpSpPr/>
            <p:nvPr/>
          </p:nvGrpSpPr>
          <p:grpSpPr>
            <a:xfrm>
              <a:off x="7138518" y="2597904"/>
              <a:ext cx="1376779" cy="1302093"/>
              <a:chOff x="6962208" y="2561041"/>
              <a:chExt cx="1518062" cy="147857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EAAA34C-F060-4132-1723-99715A192F8B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D00ECF7-041B-5642-C6E1-31157487CF92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4E1A52-DE44-4070-D993-D0933A2A763E}"/>
                    </a:ext>
                  </a:extLst>
                </p:cNvPr>
                <p:cNvSpPr txBox="1"/>
                <p:nvPr/>
              </p:nvSpPr>
              <p:spPr>
                <a:xfrm>
                  <a:off x="10855129" y="2564718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600CC3E-78AB-AF4C-E6C2-E2257B7CD7BB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1" name="Picture 10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73FAA9DE-71D6-454D-F425-A918092047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9E135CDF-69B3-5364-0680-D998F36D1F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21EA98-3167-93DA-8D9F-C2D469007F6D}"/>
                  </a:ext>
                </a:extLst>
              </p:cNvPr>
              <p:cNvSpPr txBox="1"/>
              <p:nvPr/>
            </p:nvSpPr>
            <p:spPr>
              <a:xfrm>
                <a:off x="7312461" y="3617978"/>
                <a:ext cx="926275" cy="31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my-app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74E4C14-D674-0DD7-E8CE-46CD6B9F1C8C}"/>
                </a:ext>
              </a:extLst>
            </p:cNvPr>
            <p:cNvGrpSpPr/>
            <p:nvPr/>
          </p:nvGrpSpPr>
          <p:grpSpPr>
            <a:xfrm>
              <a:off x="7193053" y="4131395"/>
              <a:ext cx="1368118" cy="1302093"/>
              <a:chOff x="7008291" y="4150778"/>
              <a:chExt cx="1518062" cy="147857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D732EC3-23E3-33DA-F635-DD5D5129111B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36F6CF1-0BBD-5787-E9A9-E07C4832B4A1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5AA4E4D-C2A7-6433-BC15-BE087875BA7E}"/>
                    </a:ext>
                  </a:extLst>
                </p:cNvPr>
                <p:cNvSpPr txBox="1"/>
                <p:nvPr/>
              </p:nvSpPr>
              <p:spPr>
                <a:xfrm>
                  <a:off x="10916257" y="2564319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CB12041-5A49-D7E4-30C0-12D2A3260159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7" name="Picture 16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FFD867E6-A8FA-B888-FAB2-9F201D5A0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4B0EF0EB-B085-3928-CD92-E8539F692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27E8B0-4272-631F-C8D6-8DD8352D8B70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35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database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3AE288-E1AC-FB8C-CA15-4BAC9AB922D6}"/>
                </a:ext>
              </a:extLst>
            </p:cNvPr>
            <p:cNvSpPr txBox="1"/>
            <p:nvPr/>
          </p:nvSpPr>
          <p:spPr>
            <a:xfrm>
              <a:off x="10130923" y="5638517"/>
              <a:ext cx="10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2 </a:t>
              </a:r>
            </a:p>
          </p:txBody>
        </p:sp>
        <p:pic>
          <p:nvPicPr>
            <p:cNvPr id="4102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88FF81BA-48C9-449E-75D6-96178313D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E715447D-CB20-F639-6422-7ADAC3FE0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B05369D2-AC93-0223-D1DA-DB4C0224C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3601F80-0D60-8C1B-AB14-1300ECEDC5DD}"/>
                </a:ext>
              </a:extLst>
            </p:cNvPr>
            <p:cNvGrpSpPr/>
            <p:nvPr/>
          </p:nvGrpSpPr>
          <p:grpSpPr>
            <a:xfrm>
              <a:off x="9767975" y="2597903"/>
              <a:ext cx="1376779" cy="1302093"/>
              <a:chOff x="6962208" y="2561041"/>
              <a:chExt cx="1518062" cy="147857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A2A7DA4-F41F-F80C-81F1-F82214FE3C80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B5178AD-D6A3-2C18-B88B-26A872119371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278B92C-486E-8506-B6DD-8C0AC106A4C7}"/>
                    </a:ext>
                  </a:extLst>
                </p:cNvPr>
                <p:cNvSpPr txBox="1"/>
                <p:nvPr/>
              </p:nvSpPr>
              <p:spPr>
                <a:xfrm>
                  <a:off x="10855129" y="2564718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187EDA8-1CF6-A166-FE76-B2FCFC2546A0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50" name="Picture 49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85483FE6-27DB-94EB-ADC9-CEC52F6E73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8F238255-7F81-F914-6FAD-0EB9D24D6E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B83840-2E2E-A381-087A-13590C4EF042}"/>
                  </a:ext>
                </a:extLst>
              </p:cNvPr>
              <p:cNvSpPr txBox="1"/>
              <p:nvPr/>
            </p:nvSpPr>
            <p:spPr>
              <a:xfrm>
                <a:off x="7312461" y="3617978"/>
                <a:ext cx="926275" cy="31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my-app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D7E0748-0851-0682-E58B-B6D56D2DE18F}"/>
                </a:ext>
              </a:extLst>
            </p:cNvPr>
            <p:cNvGrpSpPr/>
            <p:nvPr/>
          </p:nvGrpSpPr>
          <p:grpSpPr>
            <a:xfrm>
              <a:off x="9760341" y="4069848"/>
              <a:ext cx="1368118" cy="1302093"/>
              <a:chOff x="7008291" y="4150778"/>
              <a:chExt cx="1518062" cy="14785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67F7229-8029-502A-7857-6541EB3931CC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63363F2-DD4F-890C-AE5F-C3B61049EC21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E0EEB1A-9449-B9DF-587F-B18966399CF9}"/>
                    </a:ext>
                  </a:extLst>
                </p:cNvPr>
                <p:cNvSpPr txBox="1"/>
                <p:nvPr/>
              </p:nvSpPr>
              <p:spPr>
                <a:xfrm>
                  <a:off x="10916257" y="2564319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44DD269-D6DF-BA00-D2C9-8E729E2D5BB5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58" name="Picture 57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A6E6160F-77EA-60D0-7A0F-698A336152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25E32801-F956-73F5-15D6-48A0BD0FC8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A521EA-F747-893E-B966-C0A550FB018E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35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database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0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AB7E2710-276F-E38F-C4D5-FF5BA0419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030" y="3071832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4">
              <a:extLst>
                <a:ext uri="{FF2B5EF4-FFF2-40B4-BE49-F238E27FC236}">
                  <a16:creationId xmlns:a16="http://schemas.microsoft.com/office/drawing/2014/main" id="{AE7BA52D-C20B-AC68-CA13-70EA16FD5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9817" y="3690705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6">
              <a:extLst>
                <a:ext uri="{FF2B5EF4-FFF2-40B4-BE49-F238E27FC236}">
                  <a16:creationId xmlns:a16="http://schemas.microsoft.com/office/drawing/2014/main" id="{B2EC874C-4D04-39B3-DB6B-E9E3AAE51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212" y="4490928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3D8ACEA-734E-36B5-0595-ADA48EAB137E}"/>
                </a:ext>
              </a:extLst>
            </p:cNvPr>
            <p:cNvSpPr/>
            <p:nvPr/>
          </p:nvSpPr>
          <p:spPr>
            <a:xfrm>
              <a:off x="8330326" y="3071832"/>
              <a:ext cx="1587675" cy="3765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EF4C0AD-A4EE-7CA1-7DA4-0C74491A5E91}"/>
                </a:ext>
              </a:extLst>
            </p:cNvPr>
            <p:cNvSpPr/>
            <p:nvPr/>
          </p:nvSpPr>
          <p:spPr>
            <a:xfrm>
              <a:off x="8338987" y="4594191"/>
              <a:ext cx="1634664" cy="3765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34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6378-6CCF-9642-F9C5-57109479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interact with the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CEDDC-0B47-FDB4-3197-2B2A03C6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pods?</a:t>
            </a:r>
          </a:p>
          <a:p>
            <a:r>
              <a:rPr lang="en-US" dirty="0"/>
              <a:t>Monitor?</a:t>
            </a:r>
          </a:p>
          <a:p>
            <a:r>
              <a:rPr lang="en-US" dirty="0"/>
              <a:t>Re-schedule and re-start pods?</a:t>
            </a:r>
          </a:p>
          <a:p>
            <a:r>
              <a:rPr lang="en-US" dirty="0"/>
              <a:t>Join new infrastructure to the cluster?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EBD36EC-39C2-14B2-7283-5993738297F5}"/>
              </a:ext>
            </a:extLst>
          </p:cNvPr>
          <p:cNvSpPr/>
          <p:nvPr/>
        </p:nvSpPr>
        <p:spPr>
          <a:xfrm rot="5400000">
            <a:off x="5618531" y="2585432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EB7CD-F0EB-A108-D432-0AB20401DE6A}"/>
              </a:ext>
            </a:extLst>
          </p:cNvPr>
          <p:cNvSpPr txBox="1"/>
          <p:nvPr/>
        </p:nvSpPr>
        <p:spPr>
          <a:xfrm>
            <a:off x="7358882" y="5376453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 </a:t>
            </a:r>
          </a:p>
        </p:txBody>
      </p:sp>
    </p:spTree>
    <p:extLst>
      <p:ext uri="{BB962C8B-B14F-4D97-AF65-F5344CB8AC3E}">
        <p14:creationId xmlns:p14="http://schemas.microsoft.com/office/powerpoint/2010/main" val="314146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25B9-6FD3-1E64-72AC-5E0DCDCD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Containers- Use Cases</a:t>
            </a:r>
          </a:p>
        </p:txBody>
      </p:sp>
    </p:spTree>
    <p:extLst>
      <p:ext uri="{BB962C8B-B14F-4D97-AF65-F5344CB8AC3E}">
        <p14:creationId xmlns:p14="http://schemas.microsoft.com/office/powerpoint/2010/main" val="3661829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EE5-DBB8-5DA9-F42B-5D8F23B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AC5DF-922F-60C4-29AF-CA156E79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423170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Four processes run on every control plane</a:t>
            </a:r>
          </a:p>
          <a:p>
            <a:pPr marL="0" indent="0">
              <a:buNone/>
            </a:pPr>
            <a:r>
              <a:rPr lang="en-US" dirty="0"/>
              <a:t>1. API server: </a:t>
            </a:r>
            <a:r>
              <a:rPr lang="en-US" dirty="0" err="1">
                <a:solidFill>
                  <a:schemeClr val="accent1"/>
                </a:solidFill>
              </a:rPr>
              <a:t>kube-apiserver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dirty="0"/>
              <a:t>Cluster gateway</a:t>
            </a:r>
          </a:p>
          <a:p>
            <a:pPr lvl="2"/>
            <a:r>
              <a:rPr lang="en-US" dirty="0"/>
              <a:t>Gets initial request</a:t>
            </a:r>
          </a:p>
          <a:p>
            <a:pPr lvl="2"/>
            <a:r>
              <a:rPr lang="en-US" dirty="0"/>
              <a:t>Acts as gatekeeper for authentication; 1 entry into the cluster</a:t>
            </a:r>
          </a:p>
          <a:p>
            <a:pPr lvl="1"/>
            <a:r>
              <a:rPr lang="en-US" dirty="0"/>
              <a:t>Use a client (UI: </a:t>
            </a:r>
            <a:r>
              <a:rPr lang="en-US" dirty="0">
                <a:solidFill>
                  <a:schemeClr val="accent1"/>
                </a:solidFill>
              </a:rPr>
              <a:t>Kubernetes dashboard</a:t>
            </a:r>
            <a:r>
              <a:rPr lang="en-US" dirty="0"/>
              <a:t>, CLI: </a:t>
            </a:r>
            <a:r>
              <a:rPr lang="en-US" dirty="0" err="1">
                <a:solidFill>
                  <a:schemeClr val="accent1"/>
                </a:solidFill>
              </a:rPr>
              <a:t>Kubelet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Kubernetes API</a:t>
            </a:r>
            <a:r>
              <a:rPr lang="en-US" dirty="0"/>
              <a:t>) to interact with the API server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62E3091-9448-D8EE-5589-8B6304609694}"/>
              </a:ext>
            </a:extLst>
          </p:cNvPr>
          <p:cNvSpPr/>
          <p:nvPr/>
        </p:nvSpPr>
        <p:spPr>
          <a:xfrm rot="5400000">
            <a:off x="7545691" y="2737762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89FDE-5706-BE96-40AC-A0E2F8567A5C}"/>
              </a:ext>
            </a:extLst>
          </p:cNvPr>
          <p:cNvSpPr txBox="1"/>
          <p:nvPr/>
        </p:nvSpPr>
        <p:spPr>
          <a:xfrm>
            <a:off x="9286042" y="5528783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E1297EC-7C37-0E6E-87FC-CDA3D886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6" y="2135508"/>
            <a:ext cx="791862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14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ACD5-860B-B2FB-A077-EA6892A5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A663-465C-B088-54DD-F7B516B0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684427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2. Scheduler: </a:t>
            </a:r>
            <a:r>
              <a:rPr lang="en-US" dirty="0" err="1">
                <a:solidFill>
                  <a:schemeClr val="accent1"/>
                </a:solidFill>
              </a:rPr>
              <a:t>kube</a:t>
            </a:r>
            <a:r>
              <a:rPr lang="en-US" dirty="0">
                <a:solidFill>
                  <a:schemeClr val="accent1"/>
                </a:solidFill>
              </a:rPr>
              <a:t>-scheduler</a:t>
            </a:r>
            <a:endParaRPr lang="en-US" dirty="0"/>
          </a:p>
          <a:p>
            <a:pPr lvl="1"/>
            <a:r>
              <a:rPr lang="en-US" dirty="0"/>
              <a:t>Start an application pod on one of the worker nodes</a:t>
            </a:r>
          </a:p>
          <a:p>
            <a:pPr lvl="1"/>
            <a:r>
              <a:rPr lang="en-US" dirty="0"/>
              <a:t>Decides where to put the pod based on available resources on the nodes. Factors include: </a:t>
            </a:r>
          </a:p>
          <a:p>
            <a:pPr lvl="2"/>
            <a:r>
              <a:rPr lang="en-US" dirty="0"/>
              <a:t>individual and collective resource requirements</a:t>
            </a:r>
          </a:p>
          <a:p>
            <a:pPr lvl="2"/>
            <a:r>
              <a:rPr lang="en-US" dirty="0"/>
              <a:t>Hardware/software constraints</a:t>
            </a:r>
          </a:p>
          <a:p>
            <a:pPr lvl="2"/>
            <a:r>
              <a:rPr lang="en-US" dirty="0"/>
              <a:t>Data locality</a:t>
            </a:r>
          </a:p>
          <a:p>
            <a:pPr lvl="1"/>
            <a:r>
              <a:rPr lang="en-US" dirty="0" err="1"/>
              <a:t>Kubelet</a:t>
            </a:r>
            <a:r>
              <a:rPr lang="en-US" dirty="0"/>
              <a:t> gets the request from scheduler and executes that request on the node</a:t>
            </a:r>
          </a:p>
          <a:p>
            <a:pPr lvl="1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BEE6D48-7F54-F8D1-9B09-94126D0F069A}"/>
              </a:ext>
            </a:extLst>
          </p:cNvPr>
          <p:cNvSpPr/>
          <p:nvPr/>
        </p:nvSpPr>
        <p:spPr>
          <a:xfrm rot="5400000">
            <a:off x="7545691" y="2597307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316E8-232F-0CD2-5C87-28450CE89B22}"/>
              </a:ext>
            </a:extLst>
          </p:cNvPr>
          <p:cNvSpPr txBox="1"/>
          <p:nvPr/>
        </p:nvSpPr>
        <p:spPr>
          <a:xfrm>
            <a:off x="9286042" y="5388328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1CF6A4-C46D-461C-DD4C-83BD876A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876" y="1995053"/>
            <a:ext cx="791862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5414A0C-D8C1-AF79-E768-20AD1D14E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42" y="2863103"/>
            <a:ext cx="764697" cy="7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9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F39E-6B0B-B0DE-15BD-D86F6521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2DA8-A6A0-2453-3820-572DD4B0C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9781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Controller manager: </a:t>
            </a:r>
            <a:r>
              <a:rPr lang="en-US" dirty="0" err="1">
                <a:solidFill>
                  <a:schemeClr val="accent1"/>
                </a:solidFill>
              </a:rPr>
              <a:t>kube</a:t>
            </a:r>
            <a:r>
              <a:rPr lang="en-US" dirty="0">
                <a:solidFill>
                  <a:schemeClr val="accent1"/>
                </a:solidFill>
              </a:rPr>
              <a:t>-controller-manager</a:t>
            </a:r>
          </a:p>
          <a:p>
            <a:pPr lvl="1"/>
            <a:r>
              <a:rPr lang="en-US" dirty="0"/>
              <a:t>Detects state changes like pods crashing</a:t>
            </a:r>
          </a:p>
          <a:p>
            <a:pPr lvl="1"/>
            <a:r>
              <a:rPr lang="en-US" dirty="0"/>
              <a:t>Recovers cluster state as soon as possible</a:t>
            </a:r>
          </a:p>
          <a:p>
            <a:pPr lvl="1"/>
            <a:r>
              <a:rPr lang="en-US" dirty="0"/>
              <a:t>Sends request to scheduler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82EC57-E879-4082-51B4-3E7337CBEA0F}"/>
              </a:ext>
            </a:extLst>
          </p:cNvPr>
          <p:cNvSpPr txBox="1">
            <a:spLocks/>
          </p:cNvSpPr>
          <p:nvPr/>
        </p:nvSpPr>
        <p:spPr>
          <a:xfrm>
            <a:off x="996932" y="4491944"/>
            <a:ext cx="9905999" cy="197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3a. Cloud Controller manager: </a:t>
            </a:r>
            <a:r>
              <a:rPr lang="en-US" dirty="0">
                <a:solidFill>
                  <a:schemeClr val="accent1"/>
                </a:solidFill>
              </a:rPr>
              <a:t>cloud-controller-manager</a:t>
            </a:r>
          </a:p>
          <a:p>
            <a:pPr lvl="1"/>
            <a:r>
              <a:rPr lang="en-US" dirty="0"/>
              <a:t>Embeds cloud-specific control logic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7BBDBF0-D31C-960D-F64C-516CC748108A}"/>
              </a:ext>
            </a:extLst>
          </p:cNvPr>
          <p:cNvSpPr/>
          <p:nvPr/>
        </p:nvSpPr>
        <p:spPr>
          <a:xfrm rot="5400000">
            <a:off x="7693348" y="2549807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CF07B-421E-7067-E39F-A2EAD789B88B}"/>
              </a:ext>
            </a:extLst>
          </p:cNvPr>
          <p:cNvSpPr txBox="1"/>
          <p:nvPr/>
        </p:nvSpPr>
        <p:spPr>
          <a:xfrm>
            <a:off x="9433699" y="5340828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7EC60C-26C2-E874-C393-5DA146441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533" y="1947553"/>
            <a:ext cx="791862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F7F1680-C577-5671-B8BA-A03C2F0F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15" y="3688522"/>
            <a:ext cx="791863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75D5AA1-FF5A-323E-206F-AA21869E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699" y="2815603"/>
            <a:ext cx="764697" cy="7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59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8220-22BC-823D-DC65-58AA5DDA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A1F3D-E6E9-45F8-71FB-910E8BB3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829404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>
                <a:solidFill>
                  <a:schemeClr val="accent1"/>
                </a:solidFill>
              </a:rPr>
              <a:t>etcd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Cluster Brain!</a:t>
            </a:r>
          </a:p>
          <a:p>
            <a:pPr lvl="1"/>
            <a:r>
              <a:rPr lang="en-US" dirty="0"/>
              <a:t>Key-value store of cluster state, used for control plane processes to work with node processes</a:t>
            </a:r>
          </a:p>
          <a:p>
            <a:pPr lvl="1"/>
            <a:r>
              <a:rPr lang="en-US" dirty="0"/>
              <a:t>Every change in the cluster gets updated into </a:t>
            </a:r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But application data is not stored in </a:t>
            </a:r>
            <a:r>
              <a:rPr lang="en-US" dirty="0" err="1"/>
              <a:t>etcd</a:t>
            </a:r>
            <a:r>
              <a:rPr lang="en-US" dirty="0"/>
              <a:t>! 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76CBCA7-ACFB-2655-E8F7-63B95647B7B9}"/>
              </a:ext>
            </a:extLst>
          </p:cNvPr>
          <p:cNvSpPr/>
          <p:nvPr/>
        </p:nvSpPr>
        <p:spPr>
          <a:xfrm rot="5400000">
            <a:off x="7281077" y="2419177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C2121-79BE-9455-D942-1261ED89DA7C}"/>
              </a:ext>
            </a:extLst>
          </p:cNvPr>
          <p:cNvSpPr txBox="1"/>
          <p:nvPr/>
        </p:nvSpPr>
        <p:spPr>
          <a:xfrm>
            <a:off x="9021428" y="5210198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F5B78A-8F52-169B-B613-DF194ACF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262" y="1816923"/>
            <a:ext cx="791862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FB4F9D0-D028-48AD-AF82-4B137112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44" y="3557892"/>
            <a:ext cx="791863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127D850-F4B4-802C-112F-E271C38E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428" y="2684973"/>
            <a:ext cx="764697" cy="7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0612D-053D-5210-FBD4-1F7B6A45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011" y="4469399"/>
            <a:ext cx="764696" cy="7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427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B6DC-AEA4-B408-D87B-9913D72B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385958" cy="1086714"/>
          </a:xfrm>
        </p:spPr>
        <p:txBody>
          <a:bodyPr/>
          <a:lstStyle/>
          <a:p>
            <a:r>
              <a:rPr lang="en-US" dirty="0"/>
              <a:t>Relevant </a:t>
            </a:r>
            <a:r>
              <a:rPr lang="en-US" dirty="0" err="1"/>
              <a:t>xkcd</a:t>
            </a:r>
            <a:endParaRPr lang="en-US" dirty="0"/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7D9BFD88-C214-72A8-1E3E-1323A826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042" y="0"/>
            <a:ext cx="5385958" cy="6844655"/>
          </a:xfrm>
        </p:spPr>
      </p:pic>
    </p:spTree>
    <p:extLst>
      <p:ext uri="{BB962C8B-B14F-4D97-AF65-F5344CB8AC3E}">
        <p14:creationId xmlns:p14="http://schemas.microsoft.com/office/powerpoint/2010/main" val="84670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ABDA878B-A7A2-A05C-F012-3959385E389D}"/>
              </a:ext>
            </a:extLst>
          </p:cNvPr>
          <p:cNvSpPr/>
          <p:nvPr/>
        </p:nvSpPr>
        <p:spPr>
          <a:xfrm rot="5400000">
            <a:off x="8420471" y="2585432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8AA3E439-B081-82EE-E84C-D795D9547E76}"/>
              </a:ext>
            </a:extLst>
          </p:cNvPr>
          <p:cNvSpPr/>
          <p:nvPr/>
        </p:nvSpPr>
        <p:spPr>
          <a:xfrm rot="5400000">
            <a:off x="5618531" y="2585432"/>
            <a:ext cx="4248364" cy="2755076"/>
          </a:xfrm>
          <a:prstGeom prst="hexagon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259C1-4878-3BEB-86C5-A5D6EC1D5DE7}"/>
              </a:ext>
            </a:extLst>
          </p:cNvPr>
          <p:cNvSpPr txBox="1"/>
          <p:nvPr/>
        </p:nvSpPr>
        <p:spPr>
          <a:xfrm>
            <a:off x="7358882" y="5376453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 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F0332-10A4-CAE3-9664-ABCCCBB409E5}"/>
              </a:ext>
            </a:extLst>
          </p:cNvPr>
          <p:cNvSpPr txBox="1"/>
          <p:nvPr/>
        </p:nvSpPr>
        <p:spPr>
          <a:xfrm>
            <a:off x="10168290" y="5376453"/>
            <a:ext cx="102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 Plane 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4C8C69-301E-88EF-07CA-1F49224C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16" y="1983178"/>
            <a:ext cx="791862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43002CB-E8C8-189C-9400-B8DFD911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98" y="3724147"/>
            <a:ext cx="791863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58A2D2-51A2-D28B-C3A3-CBDA8BE9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82" y="2851228"/>
            <a:ext cx="764697" cy="7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88B4C64-1403-E0EA-9FEC-8349E5B0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465" y="4635654"/>
            <a:ext cx="764696" cy="7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0202B8B1-F29E-394E-8BD1-D9BFD54BF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41" y="1983178"/>
            <a:ext cx="791862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5CFC459C-F269-F2C2-3388-D059C80E2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23" y="3724147"/>
            <a:ext cx="791863" cy="76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8880D8DE-FA80-7F01-B021-9701AED6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707" y="2851228"/>
            <a:ext cx="764697" cy="7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>
            <a:extLst>
              <a:ext uri="{FF2B5EF4-FFF2-40B4-BE49-F238E27FC236}">
                <a16:creationId xmlns:a16="http://schemas.microsoft.com/office/drawing/2014/main" id="{06348FCE-EBAD-4CD4-08F8-93C902D2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290" y="4635654"/>
            <a:ext cx="764696" cy="74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2F719065-36AB-A458-F1BE-D980F6E9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Control Plane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CADF0AF8-5F04-915B-FE2D-DA626ED80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9624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replicate our control plane nodes for high availability! </a:t>
            </a:r>
          </a:p>
        </p:txBody>
      </p:sp>
    </p:spTree>
    <p:extLst>
      <p:ext uri="{BB962C8B-B14F-4D97-AF65-F5344CB8AC3E}">
        <p14:creationId xmlns:p14="http://schemas.microsoft.com/office/powerpoint/2010/main" val="2407767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5581-BAAA-68A2-9970-DCBA90A3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473" y="906529"/>
            <a:ext cx="4401440" cy="877773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Kubernetes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54756-2B43-7570-3DCD-AECA60D10BDB}"/>
              </a:ext>
            </a:extLst>
          </p:cNvPr>
          <p:cNvSpPr txBox="1"/>
          <p:nvPr/>
        </p:nvSpPr>
        <p:spPr>
          <a:xfrm>
            <a:off x="6637810" y="2407141"/>
            <a:ext cx="1145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 Plane 1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ECC7AB-5885-B9B1-619D-0C510303652B}"/>
              </a:ext>
            </a:extLst>
          </p:cNvPr>
          <p:cNvGrpSpPr/>
          <p:nvPr/>
        </p:nvGrpSpPr>
        <p:grpSpPr>
          <a:xfrm>
            <a:off x="6258296" y="51885"/>
            <a:ext cx="1888177" cy="2821437"/>
            <a:chOff x="6365175" y="1838788"/>
            <a:chExt cx="2755076" cy="424836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A2863-17E8-43D6-8CBB-332708EAF1B7}"/>
                </a:ext>
              </a:extLst>
            </p:cNvPr>
            <p:cNvGrpSpPr/>
            <p:nvPr/>
          </p:nvGrpSpPr>
          <p:grpSpPr>
            <a:xfrm>
              <a:off x="6365175" y="1838788"/>
              <a:ext cx="2755076" cy="4248364"/>
              <a:chOff x="6365175" y="1838788"/>
              <a:chExt cx="2755076" cy="4248364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13334C49-44CD-4B31-A990-97336B740108}"/>
                  </a:ext>
                </a:extLst>
              </p:cNvPr>
              <p:cNvSpPr/>
              <p:nvPr/>
            </p:nvSpPr>
            <p:spPr>
              <a:xfrm rot="5400000">
                <a:off x="5618531" y="2585432"/>
                <a:ext cx="4248364" cy="2755076"/>
              </a:xfrm>
              <a:prstGeom prst="hexagon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84E25795-F59C-C658-3B7F-9440F7EC40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716" y="1983178"/>
                <a:ext cx="791862" cy="767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196C66D-040E-1FCE-CDC8-BE0991898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298" y="3724147"/>
              <a:ext cx="791863" cy="76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0383173D-16CA-1C2C-7680-5F3602B65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882" y="2851228"/>
              <a:ext cx="764697" cy="74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14B303C1-626F-3A45-F91C-7F51B809D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465" y="4635654"/>
              <a:ext cx="764696" cy="74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74178-D88E-D72A-CD6B-6E4EECCA2A4D}"/>
              </a:ext>
            </a:extLst>
          </p:cNvPr>
          <p:cNvGrpSpPr/>
          <p:nvPr/>
        </p:nvGrpSpPr>
        <p:grpSpPr>
          <a:xfrm>
            <a:off x="8263247" y="29699"/>
            <a:ext cx="1888177" cy="2821437"/>
            <a:chOff x="6365175" y="1838788"/>
            <a:chExt cx="2755076" cy="42483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88C46C4-8E40-0A99-E3EC-061A1D6CF9CE}"/>
                </a:ext>
              </a:extLst>
            </p:cNvPr>
            <p:cNvGrpSpPr/>
            <p:nvPr/>
          </p:nvGrpSpPr>
          <p:grpSpPr>
            <a:xfrm>
              <a:off x="6365175" y="1838788"/>
              <a:ext cx="2755076" cy="4248364"/>
              <a:chOff x="6365175" y="1838788"/>
              <a:chExt cx="2755076" cy="4248364"/>
            </a:xfrm>
          </p:grpSpPr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9BDF390B-D887-223E-558C-1187A77B1546}"/>
                  </a:ext>
                </a:extLst>
              </p:cNvPr>
              <p:cNvSpPr/>
              <p:nvPr/>
            </p:nvSpPr>
            <p:spPr>
              <a:xfrm rot="5400000">
                <a:off x="5618531" y="2585432"/>
                <a:ext cx="4248364" cy="2755076"/>
              </a:xfrm>
              <a:prstGeom prst="hexagon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D24D3692-739F-D5D0-7878-3430F5F48D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716" y="1983178"/>
                <a:ext cx="791862" cy="767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4A6A762A-AF34-2959-34BA-4F36FF489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298" y="3724147"/>
              <a:ext cx="791863" cy="76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B5305861-1293-8C02-FD23-F9BB83EBB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882" y="2851228"/>
              <a:ext cx="764697" cy="74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1C5B2FDA-2E26-3371-9787-5733288D9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465" y="4635654"/>
              <a:ext cx="764696" cy="74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86FD01-B37E-A03A-45EF-39ED300BF7B2}"/>
              </a:ext>
            </a:extLst>
          </p:cNvPr>
          <p:cNvGrpSpPr/>
          <p:nvPr/>
        </p:nvGrpSpPr>
        <p:grpSpPr>
          <a:xfrm>
            <a:off x="10258301" y="29698"/>
            <a:ext cx="1888177" cy="2821437"/>
            <a:chOff x="6365175" y="1838788"/>
            <a:chExt cx="2755076" cy="424836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B1444D-0A7B-B927-6319-92C7F0239413}"/>
                </a:ext>
              </a:extLst>
            </p:cNvPr>
            <p:cNvGrpSpPr/>
            <p:nvPr/>
          </p:nvGrpSpPr>
          <p:grpSpPr>
            <a:xfrm>
              <a:off x="6365175" y="1838788"/>
              <a:ext cx="2755076" cy="4248364"/>
              <a:chOff x="6365175" y="1838788"/>
              <a:chExt cx="2755076" cy="4248364"/>
            </a:xfrm>
          </p:grpSpPr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48087B9B-4055-FE36-AC04-443EB5D08395}"/>
                  </a:ext>
                </a:extLst>
              </p:cNvPr>
              <p:cNvSpPr/>
              <p:nvPr/>
            </p:nvSpPr>
            <p:spPr>
              <a:xfrm rot="5400000">
                <a:off x="5618531" y="2585432"/>
                <a:ext cx="4248364" cy="2755076"/>
              </a:xfrm>
              <a:prstGeom prst="hexagon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7BC49A0A-1809-737B-43CA-35693C066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716" y="1983178"/>
                <a:ext cx="791862" cy="767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789FA897-F2E8-E13B-25C8-6834400F3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298" y="3724147"/>
              <a:ext cx="791863" cy="767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163130AE-E631-59DC-D2A6-552040E54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882" y="2851228"/>
              <a:ext cx="764697" cy="74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32B64240-84B2-CE6C-3C0E-F7B1721DF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465" y="4635654"/>
              <a:ext cx="764696" cy="74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1F8E1D-F4A0-4BC5-D7D2-5F8F3F79BEDE}"/>
              </a:ext>
            </a:extLst>
          </p:cNvPr>
          <p:cNvSpPr txBox="1"/>
          <p:nvPr/>
        </p:nvSpPr>
        <p:spPr>
          <a:xfrm>
            <a:off x="8642761" y="2379144"/>
            <a:ext cx="1145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 Plane 2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A4866A-3F92-3B7C-C81D-19A6CB941A51}"/>
              </a:ext>
            </a:extLst>
          </p:cNvPr>
          <p:cNvSpPr txBox="1"/>
          <p:nvPr/>
        </p:nvSpPr>
        <p:spPr>
          <a:xfrm>
            <a:off x="10637815" y="2386952"/>
            <a:ext cx="1145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 Plane 3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E769E1-E993-5BD4-9934-9C27628A8D05}"/>
              </a:ext>
            </a:extLst>
          </p:cNvPr>
          <p:cNvGrpSpPr/>
          <p:nvPr/>
        </p:nvGrpSpPr>
        <p:grpSpPr>
          <a:xfrm>
            <a:off x="1073625" y="3420154"/>
            <a:ext cx="2189054" cy="3344513"/>
            <a:chOff x="6400800" y="1838788"/>
            <a:chExt cx="2755076" cy="4248364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AA877356-8E50-01FE-29F6-7D9D26F66641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CB4841-6365-F87A-F414-942ABE00B27A}"/>
                </a:ext>
              </a:extLst>
            </p:cNvPr>
            <p:cNvSpPr txBox="1"/>
            <p:nvPr/>
          </p:nvSpPr>
          <p:spPr>
            <a:xfrm>
              <a:off x="7419641" y="5468509"/>
              <a:ext cx="10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1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67140F4-E764-8A1F-04C2-8F529A1CF3FE}"/>
                </a:ext>
              </a:extLst>
            </p:cNvPr>
            <p:cNvSpPr txBox="1"/>
            <p:nvPr/>
          </p:nvSpPr>
          <p:spPr>
            <a:xfrm>
              <a:off x="7456180" y="3528688"/>
              <a:ext cx="840069" cy="35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BF843F-8061-E0E0-2207-3FAB078B0509}"/>
                </a:ext>
              </a:extLst>
            </p:cNvPr>
            <p:cNvGrpSpPr/>
            <p:nvPr/>
          </p:nvGrpSpPr>
          <p:grpSpPr>
            <a:xfrm>
              <a:off x="7193053" y="4131396"/>
              <a:ext cx="1368118" cy="1341569"/>
              <a:chOff x="7008291" y="4150778"/>
              <a:chExt cx="1518062" cy="1523396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052CAB1-7C45-DF5E-1CF6-2BE939A6953D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4D48477-E001-3176-273B-B48FD29A6F40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F0DDA83-699A-6AD9-837E-F2936A7712EE}"/>
                    </a:ext>
                  </a:extLst>
                </p:cNvPr>
                <p:cNvSpPr txBox="1"/>
                <p:nvPr/>
              </p:nvSpPr>
              <p:spPr>
                <a:xfrm>
                  <a:off x="10916258" y="2564319"/>
                  <a:ext cx="625355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05FD5D6A-0EA0-4F28-2AA0-710D339F2A4E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80" name="Picture 79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F6E50A32-89CF-09E1-69EB-8C8151A75E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89ADF45F-D882-9F3B-8851-84CCE61FC7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C979576-185D-C767-3F1A-92517C195F20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44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6D1017FF-2EE6-6C7D-8877-9066E5B8D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4">
              <a:extLst>
                <a:ext uri="{FF2B5EF4-FFF2-40B4-BE49-F238E27FC236}">
                  <a16:creationId xmlns:a16="http://schemas.microsoft.com/office/drawing/2014/main" id="{1125DDA9-C25A-27BC-D299-8B76F11CC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6">
              <a:extLst>
                <a:ext uri="{FF2B5EF4-FFF2-40B4-BE49-F238E27FC236}">
                  <a16:creationId xmlns:a16="http://schemas.microsoft.com/office/drawing/2014/main" id="{A97F5A32-190C-9805-3EE4-198F1CCB7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3764C85-0F9F-5CB2-AB60-48136AE3DBF1}"/>
              </a:ext>
            </a:extLst>
          </p:cNvPr>
          <p:cNvGrpSpPr/>
          <p:nvPr/>
        </p:nvGrpSpPr>
        <p:grpSpPr>
          <a:xfrm>
            <a:off x="3302413" y="3427962"/>
            <a:ext cx="2189054" cy="3344513"/>
            <a:chOff x="6400800" y="1838788"/>
            <a:chExt cx="2755076" cy="4248364"/>
          </a:xfrm>
        </p:grpSpPr>
        <p:sp>
          <p:nvSpPr>
            <p:cNvPr id="90" name="Hexagon 89">
              <a:extLst>
                <a:ext uri="{FF2B5EF4-FFF2-40B4-BE49-F238E27FC236}">
                  <a16:creationId xmlns:a16="http://schemas.microsoft.com/office/drawing/2014/main" id="{7038B820-F341-B9DB-9284-FD47A2C36125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5B3387-0D87-6BEE-0AA3-9A2FDE76EA14}"/>
                </a:ext>
              </a:extLst>
            </p:cNvPr>
            <p:cNvSpPr txBox="1"/>
            <p:nvPr/>
          </p:nvSpPr>
          <p:spPr>
            <a:xfrm>
              <a:off x="7419641" y="5468509"/>
              <a:ext cx="1028894" cy="43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2 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84FFB95-B924-0A1D-54BF-776A66D98DFE}"/>
                </a:ext>
              </a:extLst>
            </p:cNvPr>
            <p:cNvGrpSpPr/>
            <p:nvPr/>
          </p:nvGrpSpPr>
          <p:grpSpPr>
            <a:xfrm>
              <a:off x="7138518" y="2597904"/>
              <a:ext cx="1376779" cy="1302093"/>
              <a:chOff x="6962208" y="2561041"/>
              <a:chExt cx="1518062" cy="1478570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6A22A0F-AB32-B16C-2B04-6DEED900FBD6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4729C563-190F-6FFC-BF95-C5DF7DE98366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576E197-1A35-338A-559A-8B99900458BC}"/>
                    </a:ext>
                  </a:extLst>
                </p:cNvPr>
                <p:cNvSpPr txBox="1"/>
                <p:nvPr/>
              </p:nvSpPr>
              <p:spPr>
                <a:xfrm>
                  <a:off x="10855127" y="2564718"/>
                  <a:ext cx="595381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D9BD5DCA-C83E-EE7C-8C04-8793288B7AAD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09" name="Picture 108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9FE61E05-6B07-E588-27E6-3C404666FF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FAA8BFD0-2202-9F2B-7035-133EA5B48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23CB4ED-7926-BEDC-BC6F-0B7A368C3840}"/>
                  </a:ext>
                </a:extLst>
              </p:cNvPr>
              <p:cNvSpPr txBox="1"/>
              <p:nvPr/>
            </p:nvSpPr>
            <p:spPr>
              <a:xfrm>
                <a:off x="7312461" y="3617979"/>
                <a:ext cx="926275" cy="39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3146C5-D931-41C7-C95A-4424CBABE1D8}"/>
                </a:ext>
              </a:extLst>
            </p:cNvPr>
            <p:cNvGrpSpPr/>
            <p:nvPr/>
          </p:nvGrpSpPr>
          <p:grpSpPr>
            <a:xfrm>
              <a:off x="7193053" y="4131396"/>
              <a:ext cx="1368118" cy="1341569"/>
              <a:chOff x="7008291" y="4150778"/>
              <a:chExt cx="1518062" cy="1523396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0711394-8C9A-61B9-DE10-1EF610EF0551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722351D-AB17-FD6F-E2ED-154357018261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C8766BB-0E2C-D016-AD8F-6CFE449C7621}"/>
                    </a:ext>
                  </a:extLst>
                </p:cNvPr>
                <p:cNvSpPr txBox="1"/>
                <p:nvPr/>
              </p:nvSpPr>
              <p:spPr>
                <a:xfrm>
                  <a:off x="10916258" y="2564319"/>
                  <a:ext cx="625355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926F1380-0A66-34D3-BEFA-57B6772423B2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02" name="Picture 101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F56D03A0-1C65-64D3-9C45-3875357987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A78C4E08-E87C-506E-A5F3-965E59A8F8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9576F6D-0E94-75AF-7FDB-72209455520F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44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9D5A56FA-B58E-550C-9E99-0DF8AEE0B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4">
              <a:extLst>
                <a:ext uri="{FF2B5EF4-FFF2-40B4-BE49-F238E27FC236}">
                  <a16:creationId xmlns:a16="http://schemas.microsoft.com/office/drawing/2014/main" id="{FD18EB63-F7A8-068F-237D-EC3943904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6">
              <a:extLst>
                <a:ext uri="{FF2B5EF4-FFF2-40B4-BE49-F238E27FC236}">
                  <a16:creationId xmlns:a16="http://schemas.microsoft.com/office/drawing/2014/main" id="{026E4CAB-349D-56A5-B515-64A2A8C56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48532A2-E19B-FC16-2ECB-5E807707D4F6}"/>
              </a:ext>
            </a:extLst>
          </p:cNvPr>
          <p:cNvGrpSpPr/>
          <p:nvPr/>
        </p:nvGrpSpPr>
        <p:grpSpPr>
          <a:xfrm>
            <a:off x="5539323" y="3425148"/>
            <a:ext cx="2189054" cy="3344513"/>
            <a:chOff x="6400800" y="1838788"/>
            <a:chExt cx="2755076" cy="4248364"/>
          </a:xfrm>
        </p:grpSpPr>
        <p:sp>
          <p:nvSpPr>
            <p:cNvPr id="112" name="Hexagon 111">
              <a:extLst>
                <a:ext uri="{FF2B5EF4-FFF2-40B4-BE49-F238E27FC236}">
                  <a16:creationId xmlns:a16="http://schemas.microsoft.com/office/drawing/2014/main" id="{95689899-AFB1-15F2-ABAF-B2C097AAC2E0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16658FE-5276-37E2-D1F3-AF83259AA504}"/>
                </a:ext>
              </a:extLst>
            </p:cNvPr>
            <p:cNvSpPr txBox="1"/>
            <p:nvPr/>
          </p:nvSpPr>
          <p:spPr>
            <a:xfrm>
              <a:off x="7419641" y="5468509"/>
              <a:ext cx="1028894" cy="43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3 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4B6241B-E2BF-2CC8-8764-380C82DEFC24}"/>
                </a:ext>
              </a:extLst>
            </p:cNvPr>
            <p:cNvGrpSpPr/>
            <p:nvPr/>
          </p:nvGrpSpPr>
          <p:grpSpPr>
            <a:xfrm>
              <a:off x="7138518" y="2597904"/>
              <a:ext cx="1376779" cy="1302093"/>
              <a:chOff x="6962208" y="2561041"/>
              <a:chExt cx="1518062" cy="1478570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6684CD3-1F4E-6317-F9A2-65482BEE43B0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70E2B07-182E-6A8E-C00B-763CA95C30A4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CF892C7-4DDA-5C86-F51E-5D21C969CFA3}"/>
                    </a:ext>
                  </a:extLst>
                </p:cNvPr>
                <p:cNvSpPr txBox="1"/>
                <p:nvPr/>
              </p:nvSpPr>
              <p:spPr>
                <a:xfrm>
                  <a:off x="10855127" y="2564718"/>
                  <a:ext cx="595381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8A7BA63B-EEA5-2E7C-4C03-D92294B72412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31" name="Picture 130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4AC649EA-B6F3-3A3C-1C00-0810FD4AE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376C84D0-4AD3-20F3-2722-8B05CFB03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24FA2CD-FEE3-E67A-8A3A-1C34FE3ED3A7}"/>
                  </a:ext>
                </a:extLst>
              </p:cNvPr>
              <p:cNvSpPr txBox="1"/>
              <p:nvPr/>
            </p:nvSpPr>
            <p:spPr>
              <a:xfrm>
                <a:off x="7312461" y="3617979"/>
                <a:ext cx="926275" cy="39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926E6B9-3F4E-7918-CD42-9F80B5DC3839}"/>
                </a:ext>
              </a:extLst>
            </p:cNvPr>
            <p:cNvSpPr txBox="1"/>
            <p:nvPr/>
          </p:nvSpPr>
          <p:spPr>
            <a:xfrm>
              <a:off x="7577818" y="5082012"/>
              <a:ext cx="834784" cy="390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116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2F002C29-983F-EC89-4B8C-39276F2BE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4">
              <a:extLst>
                <a:ext uri="{FF2B5EF4-FFF2-40B4-BE49-F238E27FC236}">
                  <a16:creationId xmlns:a16="http://schemas.microsoft.com/office/drawing/2014/main" id="{97889738-E0EA-3C04-A1F5-49E4495D4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6">
              <a:extLst>
                <a:ext uri="{FF2B5EF4-FFF2-40B4-BE49-F238E27FC236}">
                  <a16:creationId xmlns:a16="http://schemas.microsoft.com/office/drawing/2014/main" id="{124E4D7A-3A5B-90F1-B108-A3018001A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72F131F-F905-F575-F9C3-12D1891E1FA4}"/>
              </a:ext>
            </a:extLst>
          </p:cNvPr>
          <p:cNvGrpSpPr/>
          <p:nvPr/>
        </p:nvGrpSpPr>
        <p:grpSpPr>
          <a:xfrm>
            <a:off x="7772674" y="3450075"/>
            <a:ext cx="2189054" cy="3344513"/>
            <a:chOff x="6400800" y="1838788"/>
            <a:chExt cx="2755076" cy="4248364"/>
          </a:xfrm>
        </p:grpSpPr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2E213FFC-F238-9806-7EA2-D5915CE6B528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FDCB076-1339-5BE1-2CDE-9F577264EED8}"/>
                </a:ext>
              </a:extLst>
            </p:cNvPr>
            <p:cNvSpPr txBox="1"/>
            <p:nvPr/>
          </p:nvSpPr>
          <p:spPr>
            <a:xfrm>
              <a:off x="7419641" y="5468509"/>
              <a:ext cx="1028894" cy="43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4 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D3E617F-7AB7-47D1-13C8-ECD089B6F8B5}"/>
                </a:ext>
              </a:extLst>
            </p:cNvPr>
            <p:cNvGrpSpPr/>
            <p:nvPr/>
          </p:nvGrpSpPr>
          <p:grpSpPr>
            <a:xfrm>
              <a:off x="7138518" y="2597904"/>
              <a:ext cx="1376779" cy="1302093"/>
              <a:chOff x="6962208" y="2561041"/>
              <a:chExt cx="1518062" cy="147857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BE0A0D55-DE88-429C-E5E8-69E963BA5437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28DA1516-3685-E43E-CF6B-0BEF615787F0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7AA0348-11F9-EB70-2DBA-298E438D6B67}"/>
                    </a:ext>
                  </a:extLst>
                </p:cNvPr>
                <p:cNvSpPr txBox="1"/>
                <p:nvPr/>
              </p:nvSpPr>
              <p:spPr>
                <a:xfrm>
                  <a:off x="10855127" y="2564718"/>
                  <a:ext cx="595381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6D75D0BD-9168-F325-DB02-0CF9DB67BFB9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53" name="Picture 152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9277A0CA-E2D2-D9FA-28E0-B61A470329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FD5972CD-C738-8D88-1058-02328509A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26973BE-ABA4-8D5F-372B-AAA2445BEF26}"/>
                  </a:ext>
                </a:extLst>
              </p:cNvPr>
              <p:cNvSpPr txBox="1"/>
              <p:nvPr/>
            </p:nvSpPr>
            <p:spPr>
              <a:xfrm>
                <a:off x="7312461" y="3617979"/>
                <a:ext cx="926275" cy="399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88D4FFE-BD8F-BF4C-5094-05DF9EA89316}"/>
                </a:ext>
              </a:extLst>
            </p:cNvPr>
            <p:cNvGrpSpPr/>
            <p:nvPr/>
          </p:nvGrpSpPr>
          <p:grpSpPr>
            <a:xfrm>
              <a:off x="7193053" y="4131396"/>
              <a:ext cx="1368118" cy="1341569"/>
              <a:chOff x="7008291" y="4150778"/>
              <a:chExt cx="1518062" cy="1523396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7EBE89F2-6B46-66B2-C303-AA1E1AF7046A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19CA1A58-2C28-C0A0-F484-8E6296A60FDE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AEA5F09D-9DD9-3A0F-AEE9-FF687F466BF0}"/>
                    </a:ext>
                  </a:extLst>
                </p:cNvPr>
                <p:cNvSpPr txBox="1"/>
                <p:nvPr/>
              </p:nvSpPr>
              <p:spPr>
                <a:xfrm>
                  <a:off x="10916258" y="2564319"/>
                  <a:ext cx="625355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B9898625-47FC-9E79-DF71-3E9C897F8198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46" name="Picture 145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D646368F-8646-0945-8575-AD12171BEB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E61FC3FC-2C9D-A7EE-CC84-C13C377359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D4B4174-BC18-2936-C489-056BE9E10535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44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8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26AE0C67-66C9-3966-6725-EF8AC95DE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4">
              <a:extLst>
                <a:ext uri="{FF2B5EF4-FFF2-40B4-BE49-F238E27FC236}">
                  <a16:creationId xmlns:a16="http://schemas.microsoft.com/office/drawing/2014/main" id="{709D924F-1229-318E-4B91-136F25F35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6">
              <a:extLst>
                <a:ext uri="{FF2B5EF4-FFF2-40B4-BE49-F238E27FC236}">
                  <a16:creationId xmlns:a16="http://schemas.microsoft.com/office/drawing/2014/main" id="{45FDD943-AD18-FAFF-2C50-0C763BF87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843E3C5D-AF3A-5B5F-9744-4D1EB004A2D9}"/>
              </a:ext>
            </a:extLst>
          </p:cNvPr>
          <p:cNvCxnSpPr>
            <a:stCxn id="5" idx="0"/>
            <a:endCxn id="46" idx="3"/>
          </p:cNvCxnSpPr>
          <p:nvPr/>
        </p:nvCxnSpPr>
        <p:spPr>
          <a:xfrm rot="5400000">
            <a:off x="4411853" y="629623"/>
            <a:ext cx="546833" cy="503423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6B49B2E8-19C5-0DAC-2C1C-3DF27A827D4C}"/>
              </a:ext>
            </a:extLst>
          </p:cNvPr>
          <p:cNvCxnSpPr>
            <a:stCxn id="23" idx="0"/>
            <a:endCxn id="90" idx="3"/>
          </p:cNvCxnSpPr>
          <p:nvPr/>
        </p:nvCxnSpPr>
        <p:spPr>
          <a:xfrm rot="5400000">
            <a:off x="6513725" y="734352"/>
            <a:ext cx="576827" cy="48103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F2AED509-6D6C-E257-6DBA-CA6697FF361A}"/>
              </a:ext>
            </a:extLst>
          </p:cNvPr>
          <p:cNvCxnSpPr>
            <a:stCxn id="30" idx="0"/>
            <a:endCxn id="112" idx="3"/>
          </p:cNvCxnSpPr>
          <p:nvPr/>
        </p:nvCxnSpPr>
        <p:spPr>
          <a:xfrm rot="5400000">
            <a:off x="8631113" y="853873"/>
            <a:ext cx="574014" cy="45685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AAB758AF-7332-90AF-0FA7-171AD9C06843}"/>
              </a:ext>
            </a:extLst>
          </p:cNvPr>
          <p:cNvCxnSpPr>
            <a:stCxn id="30" idx="0"/>
            <a:endCxn id="134" idx="3"/>
          </p:cNvCxnSpPr>
          <p:nvPr/>
        </p:nvCxnSpPr>
        <p:spPr>
          <a:xfrm rot="5400000">
            <a:off x="9735326" y="1983012"/>
            <a:ext cx="598941" cy="23351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E3FD141-36E5-F868-C980-EB7849359F7F}"/>
              </a:ext>
            </a:extLst>
          </p:cNvPr>
          <p:cNvGrpSpPr/>
          <p:nvPr/>
        </p:nvGrpSpPr>
        <p:grpSpPr>
          <a:xfrm>
            <a:off x="9990500" y="3456488"/>
            <a:ext cx="2189054" cy="3344513"/>
            <a:chOff x="6400800" y="1838788"/>
            <a:chExt cx="2755076" cy="4248364"/>
          </a:xfrm>
        </p:grpSpPr>
        <p:sp>
          <p:nvSpPr>
            <p:cNvPr id="171" name="Hexagon 170">
              <a:extLst>
                <a:ext uri="{FF2B5EF4-FFF2-40B4-BE49-F238E27FC236}">
                  <a16:creationId xmlns:a16="http://schemas.microsoft.com/office/drawing/2014/main" id="{B625EE6A-1EC4-DAE5-6E60-5134E08DC95F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D22F991-086C-7048-2B61-C01059A7B334}"/>
                </a:ext>
              </a:extLst>
            </p:cNvPr>
            <p:cNvSpPr txBox="1"/>
            <p:nvPr/>
          </p:nvSpPr>
          <p:spPr>
            <a:xfrm>
              <a:off x="7419641" y="5468509"/>
              <a:ext cx="1028894" cy="43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5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319D91F-D458-B1CE-E502-A6AF65B0EAA9}"/>
                </a:ext>
              </a:extLst>
            </p:cNvPr>
            <p:cNvSpPr txBox="1"/>
            <p:nvPr/>
          </p:nvSpPr>
          <p:spPr>
            <a:xfrm>
              <a:off x="7456173" y="3528689"/>
              <a:ext cx="840069" cy="35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7059DA5-A749-BB6C-1625-5FEBFAB593E8}"/>
                </a:ext>
              </a:extLst>
            </p:cNvPr>
            <p:cNvGrpSpPr/>
            <p:nvPr/>
          </p:nvGrpSpPr>
          <p:grpSpPr>
            <a:xfrm>
              <a:off x="7193053" y="4131396"/>
              <a:ext cx="1368118" cy="1341569"/>
              <a:chOff x="7008291" y="4150778"/>
              <a:chExt cx="1518062" cy="1523396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7839A4CE-65DA-A12A-2F8B-58EDC0EAA82B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D4D929DD-CF99-A6B9-2AEE-35ABAAE86AE1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129EAEF-6F68-925B-87B1-EFABF986E1AC}"/>
                    </a:ext>
                  </a:extLst>
                </p:cNvPr>
                <p:cNvSpPr txBox="1"/>
                <p:nvPr/>
              </p:nvSpPr>
              <p:spPr>
                <a:xfrm>
                  <a:off x="10916258" y="2564319"/>
                  <a:ext cx="625355" cy="399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E465EB04-7DF5-C331-AE91-2F1870AC4BF8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183" name="Picture 182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3BD51ADC-08FF-8455-FC7C-3C4EC3CFB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AF640308-DCB4-ED55-6B19-385ED58F1C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837473B0-CC2E-450A-ABE3-18F120FF3D39}">
                        <a1611:picAttrSrcUrl xmlns:a1611="http://schemas.microsoft.com/office/drawing/2016/11/main" r:i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A21B371-DCA6-54F9-A684-E447F504BD68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44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5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F19641F0-6C83-6689-1665-BE5AF61BB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4">
              <a:extLst>
                <a:ext uri="{FF2B5EF4-FFF2-40B4-BE49-F238E27FC236}">
                  <a16:creationId xmlns:a16="http://schemas.microsoft.com/office/drawing/2014/main" id="{E5D234FF-D01E-60EF-4ED9-FB07F45EB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16">
              <a:extLst>
                <a:ext uri="{FF2B5EF4-FFF2-40B4-BE49-F238E27FC236}">
                  <a16:creationId xmlns:a16="http://schemas.microsoft.com/office/drawing/2014/main" id="{C805A9D9-8174-6CD7-2AC4-AE9897A7D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000E4F84-F9D8-25B6-518E-CECB63A1DC8F}"/>
              </a:ext>
            </a:extLst>
          </p:cNvPr>
          <p:cNvCxnSpPr>
            <a:stCxn id="23" idx="0"/>
            <a:endCxn id="171" idx="3"/>
          </p:cNvCxnSpPr>
          <p:nvPr/>
        </p:nvCxnSpPr>
        <p:spPr>
          <a:xfrm rot="16200000" flipH="1">
            <a:off x="9843505" y="2214965"/>
            <a:ext cx="605353" cy="187769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46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BDFE-A171-BE28-D41E-C65AFD43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5" name="Picture 4" descr="A diagram of a cloud provider cluster&#10;&#10;Description automatically generated">
            <a:extLst>
              <a:ext uri="{FF2B5EF4-FFF2-40B4-BE49-F238E27FC236}">
                <a16:creationId xmlns:a16="http://schemas.microsoft.com/office/drawing/2014/main" id="{F8062F32-0942-FC54-F7B2-34218D89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36" y="1689804"/>
            <a:ext cx="9979975" cy="47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59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DB9-ACAC-F0CF-3D47-A8ACA4DF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274E-3DFB-B46A-BF8F-9B683FDC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049323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Defined in </a:t>
            </a:r>
            <a:r>
              <a:rPr lang="en-US" dirty="0">
                <a:solidFill>
                  <a:schemeClr val="accent1"/>
                </a:solidFill>
              </a:rPr>
              <a:t>YAML</a:t>
            </a:r>
          </a:p>
          <a:p>
            <a:r>
              <a:rPr lang="en-US" dirty="0"/>
              <a:t>“Human friendly” data serialization standard for all programming languages</a:t>
            </a:r>
          </a:p>
          <a:p>
            <a:r>
              <a:rPr lang="en-US" dirty="0"/>
              <a:t>Strict indentation syntax (like python!)</a:t>
            </a:r>
          </a:p>
          <a:p>
            <a:r>
              <a:rPr lang="en-US" dirty="0"/>
              <a:t>Store config file with your code or in its own git repo just for configuration.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22B2E-A6AE-944A-3756-2B23FEAAD239}"/>
              </a:ext>
            </a:extLst>
          </p:cNvPr>
          <p:cNvSpPr txBox="1"/>
          <p:nvPr/>
        </p:nvSpPr>
        <p:spPr>
          <a:xfrm>
            <a:off x="7261654" y="1619687"/>
            <a:ext cx="3686433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metadata: 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nginx-deployment</a:t>
            </a:r>
          </a:p>
          <a:p>
            <a:r>
              <a:rPr lang="en-US" dirty="0">
                <a:solidFill>
                  <a:schemeClr val="bg1"/>
                </a:solidFill>
              </a:rPr>
              <a:t>	labels: -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replicas: 2</a:t>
            </a:r>
          </a:p>
          <a:p>
            <a:r>
              <a:rPr lang="en-US" dirty="0">
                <a:solidFill>
                  <a:schemeClr val="bg1"/>
                </a:solidFill>
              </a:rPr>
              <a:t>	selector: –</a:t>
            </a:r>
          </a:p>
          <a:p>
            <a:r>
              <a:rPr lang="en-US" dirty="0">
                <a:solidFill>
                  <a:schemeClr val="bg1"/>
                </a:solidFill>
              </a:rPr>
              <a:t>	template: 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r>
              <a:rPr lang="en-US" dirty="0">
                <a:solidFill>
                  <a:schemeClr val="bg1"/>
                </a:solidFill>
              </a:rPr>
              <a:t>kind: Service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nginx-service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selector: -</a:t>
            </a:r>
          </a:p>
          <a:p>
            <a:r>
              <a:rPr lang="en-US" dirty="0">
                <a:solidFill>
                  <a:schemeClr val="bg1"/>
                </a:solidFill>
              </a:rPr>
              <a:t>	ports: -</a:t>
            </a:r>
          </a:p>
        </p:txBody>
      </p:sp>
    </p:spTree>
    <p:extLst>
      <p:ext uri="{BB962C8B-B14F-4D97-AF65-F5344CB8AC3E}">
        <p14:creationId xmlns:p14="http://schemas.microsoft.com/office/powerpoint/2010/main" val="1924622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DB9-ACAC-F0CF-3D47-A8ACA4DF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274E-3DFB-B46A-BF8F-9B683FDC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04932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 Parts:</a:t>
            </a:r>
          </a:p>
          <a:p>
            <a:pPr marL="457200" indent="-457200">
              <a:buAutoNum type="arabicPeriod"/>
            </a:pPr>
            <a:r>
              <a:rPr lang="en-US" dirty="0"/>
              <a:t>metadata</a:t>
            </a:r>
          </a:p>
          <a:p>
            <a:pPr marL="457200" indent="-457200">
              <a:buAutoNum type="arabicPeriod"/>
            </a:pPr>
            <a:r>
              <a:rPr lang="en-US" dirty="0"/>
              <a:t>spec</a:t>
            </a:r>
          </a:p>
          <a:p>
            <a:pPr marL="457200" indent="-457200">
              <a:buAutoNum type="arabicPeriod"/>
            </a:pPr>
            <a:r>
              <a:rPr lang="en-US" dirty="0"/>
              <a:t>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22B2E-A6AE-944A-3756-2B23FEAAD239}"/>
              </a:ext>
            </a:extLst>
          </p:cNvPr>
          <p:cNvSpPr txBox="1"/>
          <p:nvPr/>
        </p:nvSpPr>
        <p:spPr>
          <a:xfrm>
            <a:off x="7261654" y="1619687"/>
            <a:ext cx="3686433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metadata: 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nginx-deployment</a:t>
            </a:r>
          </a:p>
          <a:p>
            <a:r>
              <a:rPr lang="en-US" dirty="0">
                <a:solidFill>
                  <a:schemeClr val="bg1"/>
                </a:solidFill>
              </a:rPr>
              <a:t>	labels: -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replicas: 2</a:t>
            </a:r>
          </a:p>
          <a:p>
            <a:r>
              <a:rPr lang="en-US" dirty="0">
                <a:solidFill>
                  <a:schemeClr val="bg1"/>
                </a:solidFill>
              </a:rPr>
              <a:t>	selector: –</a:t>
            </a:r>
          </a:p>
          <a:p>
            <a:r>
              <a:rPr lang="en-US" dirty="0">
                <a:solidFill>
                  <a:schemeClr val="bg1"/>
                </a:solidFill>
              </a:rPr>
              <a:t>	template: 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r>
              <a:rPr lang="en-US" dirty="0">
                <a:solidFill>
                  <a:schemeClr val="bg1"/>
                </a:solidFill>
              </a:rPr>
              <a:t>kind: Service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nginx-service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selector: -</a:t>
            </a:r>
          </a:p>
          <a:p>
            <a:r>
              <a:rPr lang="en-US" dirty="0">
                <a:solidFill>
                  <a:schemeClr val="bg1"/>
                </a:solidFill>
              </a:rPr>
              <a:t>	ports: -</a:t>
            </a:r>
          </a:p>
        </p:txBody>
      </p:sp>
    </p:spTree>
    <p:extLst>
      <p:ext uri="{BB962C8B-B14F-4D97-AF65-F5344CB8AC3E}">
        <p14:creationId xmlns:p14="http://schemas.microsoft.com/office/powerpoint/2010/main" val="272720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3608-F497-A132-A2DC-CC4FE625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Containerization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A615C5-84CE-76F9-C60A-E8A4C446DC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6140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CDB9-ACAC-F0CF-3D47-A8ACA4DF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Config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274E-3DFB-B46A-BF8F-9B683FDC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049323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Specs are attributes that are specific to the component you’re creating. </a:t>
            </a:r>
          </a:p>
          <a:p>
            <a:pPr marL="0" indent="0">
              <a:buNone/>
            </a:pPr>
            <a:r>
              <a:rPr lang="en-US" dirty="0"/>
              <a:t>Status is automatically generated and edited by K8! </a:t>
            </a:r>
          </a:p>
          <a:p>
            <a:pPr marL="0" indent="0">
              <a:buNone/>
            </a:pPr>
            <a:r>
              <a:rPr lang="en-US" dirty="0"/>
              <a:t>K8 will compare desired state and actual status of component.</a:t>
            </a:r>
          </a:p>
          <a:p>
            <a:pPr marL="0" indent="0">
              <a:buNone/>
            </a:pPr>
            <a:r>
              <a:rPr lang="en-US" dirty="0"/>
              <a:t>Basis of self-healing features of K8</a:t>
            </a:r>
          </a:p>
          <a:p>
            <a:pPr marL="0" indent="0">
              <a:buNone/>
            </a:pPr>
            <a:r>
              <a:rPr lang="en-US" dirty="0"/>
              <a:t>The status data comes from </a:t>
            </a:r>
            <a:r>
              <a:rPr lang="en-US" dirty="0" err="1">
                <a:solidFill>
                  <a:schemeClr val="accent1"/>
                </a:solidFill>
              </a:rPr>
              <a:t>etcd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22B2E-A6AE-944A-3756-2B23FEAAD239}"/>
              </a:ext>
            </a:extLst>
          </p:cNvPr>
          <p:cNvSpPr txBox="1"/>
          <p:nvPr/>
        </p:nvSpPr>
        <p:spPr>
          <a:xfrm>
            <a:off x="7261654" y="1619687"/>
            <a:ext cx="3686433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metadata: 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nginx-deployment</a:t>
            </a:r>
          </a:p>
          <a:p>
            <a:r>
              <a:rPr lang="en-US" dirty="0">
                <a:solidFill>
                  <a:schemeClr val="bg1"/>
                </a:solidFill>
              </a:rPr>
              <a:t>	labels: -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replicas: 2</a:t>
            </a:r>
          </a:p>
          <a:p>
            <a:r>
              <a:rPr lang="en-US" dirty="0">
                <a:solidFill>
                  <a:schemeClr val="bg1"/>
                </a:solidFill>
              </a:rPr>
              <a:t>	selector: –</a:t>
            </a:r>
          </a:p>
          <a:p>
            <a:r>
              <a:rPr lang="en-US" dirty="0">
                <a:solidFill>
                  <a:schemeClr val="bg1"/>
                </a:solidFill>
              </a:rPr>
              <a:t>	template: 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r>
              <a:rPr lang="en-US" dirty="0">
                <a:solidFill>
                  <a:schemeClr val="bg1"/>
                </a:solidFill>
              </a:rPr>
              <a:t>kind: Service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nginx-service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selector: -</a:t>
            </a:r>
          </a:p>
          <a:p>
            <a:r>
              <a:rPr lang="en-US" dirty="0">
                <a:solidFill>
                  <a:schemeClr val="bg1"/>
                </a:solidFill>
              </a:rPr>
              <a:t>	ports: -</a:t>
            </a:r>
          </a:p>
        </p:txBody>
      </p:sp>
    </p:spTree>
    <p:extLst>
      <p:ext uri="{BB962C8B-B14F-4D97-AF65-F5344CB8AC3E}">
        <p14:creationId xmlns:p14="http://schemas.microsoft.com/office/powerpoint/2010/main" val="2049873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054B-2B3E-46A6-3ADD-E6EFEF16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389C-3973-867D-20DA-72D6114D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State reconciliation</a:t>
            </a:r>
          </a:p>
          <a:p>
            <a:pPr lvl="1"/>
            <a:r>
              <a:rPr lang="en-US" dirty="0"/>
              <a:t>Matches the current state of containers within a cluster to the desired state. </a:t>
            </a:r>
          </a:p>
          <a:p>
            <a:pPr lvl="1"/>
            <a:r>
              <a:rPr lang="en-US" dirty="0"/>
              <a:t>Desired state is defined by the engineer (declarative configuration management)</a:t>
            </a:r>
          </a:p>
          <a:p>
            <a:pPr lvl="1"/>
            <a:r>
              <a:rPr lang="en-US" dirty="0"/>
              <a:t>Kubernetes will continually monitor the desired state and compare it with the current state</a:t>
            </a:r>
          </a:p>
          <a:p>
            <a:pPr lvl="1"/>
            <a:r>
              <a:rPr lang="en-US" dirty="0"/>
              <a:t>If desired and actual state don’t match, Kubernetes reconciles them by creating or destroying objects. </a:t>
            </a:r>
          </a:p>
        </p:txBody>
      </p:sp>
    </p:spTree>
    <p:extLst>
      <p:ext uri="{BB962C8B-B14F-4D97-AF65-F5344CB8AC3E}">
        <p14:creationId xmlns:p14="http://schemas.microsoft.com/office/powerpoint/2010/main" val="3430714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AEA8-6338-722C-68E0-F5A8A767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826E-6F3C-8114-2AA5-DE5A2062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417" y="2097088"/>
            <a:ext cx="5901939" cy="3541714"/>
          </a:xfrm>
        </p:spPr>
        <p:txBody>
          <a:bodyPr/>
          <a:lstStyle/>
          <a:p>
            <a:r>
              <a:rPr lang="en-US" dirty="0"/>
              <a:t>Allows you to treat a cluster as one computer. </a:t>
            </a:r>
          </a:p>
          <a:p>
            <a:r>
              <a:rPr lang="en-US" dirty="0"/>
              <a:t>You as the developer focus only on what the environment should look like and handles the implementation for you. </a:t>
            </a:r>
          </a:p>
          <a:p>
            <a:pPr lvl="1"/>
            <a:r>
              <a:rPr lang="en-US" dirty="0"/>
              <a:t>You as the DevOps Engineer, or SRE, or Architect are in for a wild ride.</a:t>
            </a:r>
          </a:p>
        </p:txBody>
      </p:sp>
      <p:pic>
        <p:nvPicPr>
          <p:cNvPr id="4" name="Content Placeholder 4" descr="Cartoon characters in a room&#10;&#10;Description automatically generated">
            <a:extLst>
              <a:ext uri="{FF2B5EF4-FFF2-40B4-BE49-F238E27FC236}">
                <a16:creationId xmlns:a16="http://schemas.microsoft.com/office/drawing/2014/main" id="{623DEC1A-407D-2674-BE02-73D5B5EB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842" y="1425765"/>
            <a:ext cx="4317761" cy="462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1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C09C-AC80-BD30-4598-4FBB1EEA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77B68-177A-37E4-0D6D-96ACAD26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 Source system</a:t>
            </a:r>
          </a:p>
          <a:p>
            <a:r>
              <a:rPr lang="en-US" dirty="0"/>
              <a:t>Packages all the necessary features (orchestration, service discovery, load balancing)</a:t>
            </a:r>
          </a:p>
          <a:p>
            <a:r>
              <a:rPr lang="en-US" dirty="0"/>
              <a:t>Manages multiple containers at scale</a:t>
            </a:r>
          </a:p>
          <a:p>
            <a:r>
              <a:rPr lang="en-US" dirty="0"/>
              <a:t>Automates deployment, scaling, operations of application containers</a:t>
            </a:r>
          </a:p>
          <a:p>
            <a:r>
              <a:rPr lang="en-US" dirty="0"/>
              <a:t>Portable, extensible, self-healing</a:t>
            </a:r>
          </a:p>
          <a:p>
            <a:r>
              <a:rPr lang="en-US" dirty="0"/>
              <a:t>Consistency across dev, testing, prod environments, on-prem and across public clouds</a:t>
            </a:r>
          </a:p>
          <a:p>
            <a:r>
              <a:rPr lang="en-US" dirty="0"/>
              <a:t>Highly efficient with resource utilization</a:t>
            </a:r>
          </a:p>
        </p:txBody>
      </p:sp>
    </p:spTree>
    <p:extLst>
      <p:ext uri="{BB962C8B-B14F-4D97-AF65-F5344CB8AC3E}">
        <p14:creationId xmlns:p14="http://schemas.microsoft.com/office/powerpoint/2010/main" val="280652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50A0-5F58-EF86-263D-E3EFCAD5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Inhibitions to Kubernetes Adoptions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67608B9-D4F6-1951-A9D2-2E4D66D1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730" y="1657753"/>
            <a:ext cx="7563022" cy="504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9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CCDA-4851-70E1-4237-B0B380C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Hosted Solutions and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F9EB-B852-6DC8-6BA0-2DE685933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self-manage our own cluster in the public cloud or opt for hosted Kubernetes services</a:t>
            </a:r>
          </a:p>
          <a:p>
            <a:pPr lvl="1"/>
            <a:r>
              <a:rPr lang="en-US" dirty="0"/>
              <a:t>Amazon Elastic Kubernetes Service (Amazon EKS)</a:t>
            </a:r>
          </a:p>
          <a:p>
            <a:pPr lvl="1"/>
            <a:r>
              <a:rPr lang="en-US" dirty="0"/>
              <a:t>Azure Kubernetes Service (AKS)</a:t>
            </a:r>
          </a:p>
          <a:p>
            <a:pPr lvl="1"/>
            <a:r>
              <a:rPr lang="en-US" dirty="0"/>
              <a:t>Google Kubernetes Engine (GKE)</a:t>
            </a:r>
          </a:p>
          <a:p>
            <a:pPr lvl="1"/>
            <a:r>
              <a:rPr lang="en-US" dirty="0" err="1"/>
              <a:t>DigitalOcean</a:t>
            </a:r>
            <a:r>
              <a:rPr lang="en-US" dirty="0"/>
              <a:t> Kubernetes Service (DOKS)</a:t>
            </a:r>
          </a:p>
          <a:p>
            <a:pPr lvl="1"/>
            <a:r>
              <a:rPr lang="en-US" dirty="0"/>
              <a:t>RedHat OpenShift </a:t>
            </a:r>
          </a:p>
        </p:txBody>
      </p:sp>
    </p:spTree>
    <p:extLst>
      <p:ext uri="{BB962C8B-B14F-4D97-AF65-F5344CB8AC3E}">
        <p14:creationId xmlns:p14="http://schemas.microsoft.com/office/powerpoint/2010/main" val="4090101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B87E-DBFA-6B5A-E15B-2907A3CB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91051"/>
            <a:ext cx="9905998" cy="564170"/>
          </a:xfrm>
        </p:spPr>
        <p:txBody>
          <a:bodyPr>
            <a:normAutofit fontScale="90000"/>
          </a:bodyPr>
          <a:lstStyle/>
          <a:p>
            <a:r>
              <a:rPr lang="en-US" dirty="0"/>
              <a:t>Amazon Elastic Kubernetes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C2899-208D-F224-2CAA-858779C7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62956"/>
            <a:ext cx="10910712" cy="23507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Scalable and highly-available control plane that runs across multiple AWS AZs. </a:t>
            </a:r>
          </a:p>
          <a:p>
            <a:pPr lvl="1"/>
            <a:r>
              <a:rPr lang="en-US" dirty="0"/>
              <a:t>Can automatically detect unhealthy Kubernetes control plane nodes and replace them</a:t>
            </a:r>
          </a:p>
          <a:p>
            <a:r>
              <a:rPr lang="en-US" dirty="0"/>
              <a:t>Supports cluster autoscaling, dynamically add worker nodes into the cluster based on workload and resource utilization</a:t>
            </a:r>
          </a:p>
          <a:p>
            <a:r>
              <a:rPr lang="en-US" dirty="0"/>
              <a:t>Integrates with Kubernetes Role-Based Access Control (RBAC) to support AWS IAM authentication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07412FA-AB33-C0DA-4B5D-4482E49EE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46"/>
          <a:stretch/>
        </p:blipFill>
        <p:spPr>
          <a:xfrm>
            <a:off x="2331155" y="4113690"/>
            <a:ext cx="7772400" cy="2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11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F076-E099-50D0-D38B-1DF989E7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Managed service??</a:t>
            </a:r>
          </a:p>
        </p:txBody>
      </p:sp>
      <p:pic>
        <p:nvPicPr>
          <p:cNvPr id="5" name="Content Placeholder 4" descr="A poster of a company logo&#10;&#10;Description automatically generated with medium confidence">
            <a:extLst>
              <a:ext uri="{FF2B5EF4-FFF2-40B4-BE49-F238E27FC236}">
                <a16:creationId xmlns:a16="http://schemas.microsoft.com/office/drawing/2014/main" id="{5AE188FF-9B5B-DF56-75C9-385C44FB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827" y="1847142"/>
            <a:ext cx="4516588" cy="4516588"/>
          </a:xfrm>
        </p:spPr>
      </p:pic>
    </p:spTree>
    <p:extLst>
      <p:ext uri="{BB962C8B-B14F-4D97-AF65-F5344CB8AC3E}">
        <p14:creationId xmlns:p14="http://schemas.microsoft.com/office/powerpoint/2010/main" val="3478076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9F4A-E87D-2F56-2172-08D09ECD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6FC5-BFF5-1183-F01C-5F94FC7A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271655" cy="416260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Cluster</a:t>
            </a:r>
            <a:r>
              <a:rPr lang="en-US" dirty="0"/>
              <a:t>: A collection of systems (bare-metal or virtual) and other infrastructure resources used by Kubernetes to run containerized applications.</a:t>
            </a:r>
          </a:p>
          <a:p>
            <a:r>
              <a:rPr lang="en-US" dirty="0">
                <a:solidFill>
                  <a:schemeClr val="accent1"/>
                </a:solidFill>
              </a:rPr>
              <a:t>Control-Plane Node</a:t>
            </a:r>
            <a:r>
              <a:rPr lang="en-US" dirty="0"/>
              <a:t>: a system that takes containerized workload scheduling decisions, manages the worker nodes, enforces access control policies, and reconciles changes in the state of the cluster. </a:t>
            </a:r>
          </a:p>
          <a:p>
            <a:pPr lvl="1"/>
            <a:r>
              <a:rPr lang="en-US" dirty="0" err="1"/>
              <a:t>kube-apiserver</a:t>
            </a:r>
            <a:endParaRPr lang="en-US" dirty="0"/>
          </a:p>
          <a:p>
            <a:pPr lvl="1"/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 err="1"/>
              <a:t>kube</a:t>
            </a:r>
            <a:r>
              <a:rPr lang="en-US" dirty="0"/>
              <a:t>-scheduler</a:t>
            </a:r>
          </a:p>
          <a:p>
            <a:pPr lvl="1"/>
            <a:r>
              <a:rPr lang="en-US" dirty="0" err="1"/>
              <a:t>kube</a:t>
            </a:r>
            <a:r>
              <a:rPr lang="en-US" dirty="0"/>
              <a:t>-controller-manager</a:t>
            </a:r>
          </a:p>
          <a:p>
            <a:pPr lvl="1"/>
            <a:r>
              <a:rPr lang="en-US" dirty="0"/>
              <a:t>Coordinate tasks around container workload scheduling, deployment, scaling, worker node agents</a:t>
            </a:r>
          </a:p>
          <a:p>
            <a:pPr lvl="1"/>
            <a:r>
              <a:rPr lang="en-US" dirty="0"/>
              <a:t>Multiple control-plane nodes may be found in clusters as a solution for High Availability.</a:t>
            </a:r>
          </a:p>
        </p:txBody>
      </p:sp>
    </p:spTree>
    <p:extLst>
      <p:ext uri="{BB962C8B-B14F-4D97-AF65-F5344CB8AC3E}">
        <p14:creationId xmlns:p14="http://schemas.microsoft.com/office/powerpoint/2010/main" val="76392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0A66-3F95-CEBD-BE69-44EA8142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Key Components,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4B9C-5188-28AA-EB9A-E01F5294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/>
                </a:solidFill>
                <a:effectLst/>
                <a:latin typeface="inherit"/>
              </a:rPr>
              <a:t>Worker Node</a:t>
            </a:r>
            <a:r>
              <a:rPr lang="en-US" b="0" i="0" dirty="0">
                <a:solidFill>
                  <a:schemeClr val="accent1"/>
                </a:solidFill>
                <a:effectLst/>
                <a:latin typeface="inherit"/>
              </a:rPr>
              <a:t> </a:t>
            </a:r>
            <a:br>
              <a:rPr lang="en-US" b="0" i="0" dirty="0">
                <a:effectLst/>
                <a:latin typeface="inherit"/>
              </a:rPr>
            </a:br>
            <a:r>
              <a:rPr lang="en-US" b="0" i="0" dirty="0">
                <a:effectLst/>
                <a:latin typeface="Inter"/>
              </a:rPr>
              <a:t>A system where containers are scheduled to run in workload management units called </a:t>
            </a:r>
            <a:r>
              <a:rPr lang="en-US" b="1" i="0" dirty="0">
                <a:effectLst/>
                <a:latin typeface="Inter"/>
              </a:rPr>
              <a:t>Pods</a:t>
            </a:r>
            <a:r>
              <a:rPr lang="en-US" b="0" i="0" dirty="0">
                <a:effectLst/>
                <a:latin typeface="Inter"/>
              </a:rPr>
              <a:t>. The node runs a daemon called </a:t>
            </a:r>
            <a:r>
              <a:rPr lang="en-US" b="1" i="0" dirty="0" err="1">
                <a:effectLst/>
                <a:latin typeface="Inter"/>
              </a:rPr>
              <a:t>kubelet</a:t>
            </a:r>
            <a:r>
              <a:rPr lang="en-US" b="0" i="0" dirty="0">
                <a:effectLst/>
                <a:latin typeface="Inter"/>
              </a:rPr>
              <a:t> responsible for intercepting container deployment and lifecycle management related instructions from the </a:t>
            </a:r>
            <a:r>
              <a:rPr lang="en-US" b="0" i="0" dirty="0" err="1">
                <a:effectLst/>
                <a:latin typeface="Inter"/>
              </a:rPr>
              <a:t>kube-apiserver</a:t>
            </a:r>
            <a:r>
              <a:rPr lang="en-US" b="0" i="0" dirty="0">
                <a:effectLst/>
                <a:latin typeface="Inter"/>
              </a:rPr>
              <a:t>, delegating such tasks to the container runtime found on the node, implementing container health checks, enforcing resource utilization limits, and reporting node status information back to the </a:t>
            </a:r>
            <a:r>
              <a:rPr lang="en-US" b="0" i="0" dirty="0" err="1">
                <a:effectLst/>
                <a:latin typeface="Inter"/>
              </a:rPr>
              <a:t>kube-apiserver</a:t>
            </a:r>
            <a:r>
              <a:rPr lang="en-US" b="0" i="0" dirty="0">
                <a:effectLst/>
                <a:latin typeface="Inter"/>
              </a:rPr>
              <a:t>. </a:t>
            </a:r>
            <a:r>
              <a:rPr lang="en-US" b="1" i="0" dirty="0" err="1">
                <a:effectLst/>
                <a:latin typeface="Inter"/>
              </a:rPr>
              <a:t>kube</a:t>
            </a:r>
            <a:r>
              <a:rPr lang="en-US" b="1" i="0" dirty="0">
                <a:effectLst/>
                <a:latin typeface="Inter"/>
              </a:rPr>
              <a:t>-proxy</a:t>
            </a:r>
            <a:r>
              <a:rPr lang="en-US" b="0" i="0" dirty="0">
                <a:effectLst/>
                <a:latin typeface="Inter"/>
              </a:rPr>
              <a:t>, a network proxy, enables applications running in the cluster to be accessible by external requests. Both node agents - </a:t>
            </a:r>
            <a:r>
              <a:rPr lang="en-US" b="0" i="0" dirty="0" err="1">
                <a:effectLst/>
                <a:latin typeface="Inter"/>
              </a:rPr>
              <a:t>kubelet</a:t>
            </a:r>
            <a:r>
              <a:rPr lang="en-US" b="0" i="0" dirty="0">
                <a:effectLst/>
                <a:latin typeface="Inter"/>
              </a:rPr>
              <a:t> and </a:t>
            </a:r>
            <a:r>
              <a:rPr lang="en-US" b="0" i="0" dirty="0" err="1">
                <a:effectLst/>
                <a:latin typeface="Inter"/>
              </a:rPr>
              <a:t>kube</a:t>
            </a:r>
            <a:r>
              <a:rPr lang="en-US" b="0" i="0" dirty="0">
                <a:effectLst/>
                <a:latin typeface="Inter"/>
              </a:rPr>
              <a:t>-proxy, together with a container runtime are found on worker nodes and on control-plane nodes as well.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/>
                </a:solidFill>
                <a:effectLst/>
                <a:latin typeface="Inter"/>
              </a:rPr>
              <a:t>Namespace</a:t>
            </a:r>
            <a:r>
              <a:rPr lang="en-US" b="0" i="0" dirty="0">
                <a:solidFill>
                  <a:schemeClr val="accent1"/>
                </a:solidFill>
                <a:effectLst/>
                <a:latin typeface="Inter"/>
              </a:rPr>
              <a:t> 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The namespace allows us to logically partition the cluster into virtual sub-clusters by segregating the cluster's resources, addressing the multi-tenancy requirements of enterprises requiring an isolation method for their projects, applications, users, and teams.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9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FE3C-39A1-07F4-6AEC-33ACFC42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27F7-B163-4CA8-00FA-5418D7C34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“Lift and shift” existing applications into modern cloud architectures</a:t>
            </a:r>
          </a:p>
          <a:p>
            <a:r>
              <a:rPr lang="en-US" dirty="0"/>
              <a:t>Refactor existing applications for containers</a:t>
            </a:r>
          </a:p>
          <a:p>
            <a:r>
              <a:rPr lang="en-US" dirty="0"/>
              <a:t>Develop new container-native applications</a:t>
            </a:r>
          </a:p>
          <a:p>
            <a:r>
              <a:rPr lang="en-US" dirty="0"/>
              <a:t>Provide better support for microservice architectures</a:t>
            </a:r>
          </a:p>
          <a:p>
            <a:r>
              <a:rPr lang="en-US" dirty="0"/>
              <a:t>Provide easier deployment of repetitive jobs and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4C8908-5C04-0A48-1273-92FD971C8E23}"/>
              </a:ext>
            </a:extLst>
          </p:cNvPr>
          <p:cNvGrpSpPr/>
          <p:nvPr/>
        </p:nvGrpSpPr>
        <p:grpSpPr>
          <a:xfrm>
            <a:off x="8215957" y="842269"/>
            <a:ext cx="966791" cy="887346"/>
            <a:chOff x="8252605" y="3633061"/>
            <a:chExt cx="1929539" cy="1929539"/>
          </a:xfrm>
        </p:grpSpPr>
        <p:pic>
          <p:nvPicPr>
            <p:cNvPr id="5" name="Picture 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E5DF9D3-0AA0-0ABB-0F43-5E5E21A2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" name="Picture 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A73BEFD-6D2C-ABBD-A8C8-A15311613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12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B5C6-59C7-EEA9-3AA0-9D8F9295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2448-8172-5ACE-B49E-A84F7204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</p:txBody>
      </p:sp>
    </p:spTree>
    <p:extLst>
      <p:ext uri="{BB962C8B-B14F-4D97-AF65-F5344CB8AC3E}">
        <p14:creationId xmlns:p14="http://schemas.microsoft.com/office/powerpoint/2010/main" val="76538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7969-8116-6A1B-7F3B-BC00DBC4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Containerized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9A6A-541E-1375-B020-7CD828574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Containerized applications can get complicated. </a:t>
            </a:r>
          </a:p>
          <a:p>
            <a:r>
              <a:rPr lang="en-US" dirty="0"/>
              <a:t>Hundreds to thousands of separate containers in production.</a:t>
            </a:r>
          </a:p>
          <a:p>
            <a:r>
              <a:rPr lang="en-US" dirty="0"/>
              <a:t>What could go wrong?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D2B6DB-0169-2123-9DE7-B567E016949E}"/>
              </a:ext>
            </a:extLst>
          </p:cNvPr>
          <p:cNvGrpSpPr/>
          <p:nvPr/>
        </p:nvGrpSpPr>
        <p:grpSpPr>
          <a:xfrm>
            <a:off x="1263277" y="5579075"/>
            <a:ext cx="769084" cy="660407"/>
            <a:chOff x="8252605" y="3633061"/>
            <a:chExt cx="1929539" cy="1929539"/>
          </a:xfrm>
        </p:grpSpPr>
        <p:pic>
          <p:nvPicPr>
            <p:cNvPr id="5" name="Picture 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63905AF-EAAA-0102-4798-4118B15C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" name="Picture 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FCC2445-67F5-CA11-24C0-491A7FB9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11B230D-6BBD-0A3B-2596-A6DE94557E3F}"/>
              </a:ext>
            </a:extLst>
          </p:cNvPr>
          <p:cNvGrpSpPr/>
          <p:nvPr/>
        </p:nvGrpSpPr>
        <p:grpSpPr>
          <a:xfrm>
            <a:off x="352569" y="4983894"/>
            <a:ext cx="769084" cy="660407"/>
            <a:chOff x="8252605" y="3633061"/>
            <a:chExt cx="1929539" cy="1929539"/>
          </a:xfrm>
        </p:grpSpPr>
        <p:pic>
          <p:nvPicPr>
            <p:cNvPr id="8" name="Picture 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E557516-96A6-141E-DC60-11721B077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" name="Picture 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2AEECAF-C36A-4BC2-00AB-3FD5BA8B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BA189-DB10-CBF7-244E-A252C3C98760}"/>
              </a:ext>
            </a:extLst>
          </p:cNvPr>
          <p:cNvGrpSpPr/>
          <p:nvPr/>
        </p:nvGrpSpPr>
        <p:grpSpPr>
          <a:xfrm>
            <a:off x="1506195" y="4317938"/>
            <a:ext cx="769084" cy="660407"/>
            <a:chOff x="8252605" y="3633061"/>
            <a:chExt cx="1929539" cy="1929539"/>
          </a:xfrm>
        </p:grpSpPr>
        <p:pic>
          <p:nvPicPr>
            <p:cNvPr id="11" name="Picture 1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F5327D2-F944-0740-497E-62F800DC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" name="Picture 1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712B60E-18D6-43F7-6F6F-020F7CF9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36DBA2-0F25-5A28-59F7-A72C4DC6EE78}"/>
              </a:ext>
            </a:extLst>
          </p:cNvPr>
          <p:cNvGrpSpPr/>
          <p:nvPr/>
        </p:nvGrpSpPr>
        <p:grpSpPr>
          <a:xfrm>
            <a:off x="498388" y="4134836"/>
            <a:ext cx="769084" cy="660407"/>
            <a:chOff x="8252605" y="3633061"/>
            <a:chExt cx="1929539" cy="1929539"/>
          </a:xfrm>
        </p:grpSpPr>
        <p:pic>
          <p:nvPicPr>
            <p:cNvPr id="14" name="Picture 1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07A63E9-8FFF-72FF-4587-5ECC8A93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" name="Picture 1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B0431AE-E37F-B29A-09FC-DE6F431D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4F9CB7-CCE8-AFC7-0E47-DAF4D94B1CAC}"/>
              </a:ext>
            </a:extLst>
          </p:cNvPr>
          <p:cNvGrpSpPr/>
          <p:nvPr/>
        </p:nvGrpSpPr>
        <p:grpSpPr>
          <a:xfrm>
            <a:off x="1248032" y="5523469"/>
            <a:ext cx="769084" cy="660407"/>
            <a:chOff x="8252605" y="3633061"/>
            <a:chExt cx="1929539" cy="1929539"/>
          </a:xfrm>
        </p:grpSpPr>
        <p:pic>
          <p:nvPicPr>
            <p:cNvPr id="17" name="Picture 1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5CF839F-4343-8BB1-D90C-3DDCE602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" name="Picture 1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C54AA85-79C5-DE03-72FB-4B797ABA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6C1259-C3E7-E9ED-1BF6-1BAE4A356778}"/>
              </a:ext>
            </a:extLst>
          </p:cNvPr>
          <p:cNvGrpSpPr/>
          <p:nvPr/>
        </p:nvGrpSpPr>
        <p:grpSpPr>
          <a:xfrm>
            <a:off x="3453895" y="5354934"/>
            <a:ext cx="769084" cy="660407"/>
            <a:chOff x="8252605" y="3633061"/>
            <a:chExt cx="1929539" cy="1929539"/>
          </a:xfrm>
        </p:grpSpPr>
        <p:pic>
          <p:nvPicPr>
            <p:cNvPr id="20" name="Picture 1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22AEB3D-3902-F17B-B0EE-057F2C51B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" name="Picture 2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79308ED-90E2-39A8-EB75-0DEB2E48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FB01B9-8FFA-9CB8-C609-D1BDAF98A590}"/>
              </a:ext>
            </a:extLst>
          </p:cNvPr>
          <p:cNvGrpSpPr/>
          <p:nvPr/>
        </p:nvGrpSpPr>
        <p:grpSpPr>
          <a:xfrm>
            <a:off x="2426329" y="5828958"/>
            <a:ext cx="769084" cy="660407"/>
            <a:chOff x="8252605" y="3633061"/>
            <a:chExt cx="1929539" cy="1929539"/>
          </a:xfrm>
        </p:grpSpPr>
        <p:pic>
          <p:nvPicPr>
            <p:cNvPr id="23" name="Picture 2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C2A2D71-5052-5AD9-4C09-AA8262C6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" name="Picture 2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AABC8DB-4222-1B0C-38F6-F5291ED1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7081D4-C0DB-DA28-4D63-7803A8281EA1}"/>
              </a:ext>
            </a:extLst>
          </p:cNvPr>
          <p:cNvGrpSpPr/>
          <p:nvPr/>
        </p:nvGrpSpPr>
        <p:grpSpPr>
          <a:xfrm>
            <a:off x="2552708" y="4656498"/>
            <a:ext cx="769084" cy="660407"/>
            <a:chOff x="8252605" y="3633061"/>
            <a:chExt cx="1929539" cy="1929539"/>
          </a:xfrm>
        </p:grpSpPr>
        <p:pic>
          <p:nvPicPr>
            <p:cNvPr id="26" name="Picture 2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946949E-4A03-EC32-A6B2-5A25F4C0B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" name="Picture 2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DBFC17E-D554-70C5-F30A-2DF15AFB6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33D4D3-DD17-DA09-3253-7406C0DE4244}"/>
              </a:ext>
            </a:extLst>
          </p:cNvPr>
          <p:cNvGrpSpPr/>
          <p:nvPr/>
        </p:nvGrpSpPr>
        <p:grpSpPr>
          <a:xfrm>
            <a:off x="4347885" y="5935079"/>
            <a:ext cx="769084" cy="660407"/>
            <a:chOff x="8252605" y="3633061"/>
            <a:chExt cx="1929539" cy="1929539"/>
          </a:xfrm>
        </p:grpSpPr>
        <p:pic>
          <p:nvPicPr>
            <p:cNvPr id="29" name="Picture 2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6A2284B-08A6-24B7-C655-1D1D2D07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" name="Picture 2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A55B5A9-3B1B-4FD0-ECC6-B26D5DCB9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33E224-FC41-C13E-597B-B5F7B6516166}"/>
              </a:ext>
            </a:extLst>
          </p:cNvPr>
          <p:cNvGrpSpPr/>
          <p:nvPr/>
        </p:nvGrpSpPr>
        <p:grpSpPr>
          <a:xfrm>
            <a:off x="3813283" y="4542128"/>
            <a:ext cx="769084" cy="660407"/>
            <a:chOff x="8252605" y="3633061"/>
            <a:chExt cx="1929539" cy="1929539"/>
          </a:xfrm>
        </p:grpSpPr>
        <p:pic>
          <p:nvPicPr>
            <p:cNvPr id="32" name="Picture 3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EAC29E9-BC13-C8B2-BBEA-69912F31F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" name="Picture 3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742D4D4-7320-A9D6-DA2A-A1B2EA3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F479C8-28A3-FDBD-8F2A-394B56FB3E72}"/>
              </a:ext>
            </a:extLst>
          </p:cNvPr>
          <p:cNvGrpSpPr/>
          <p:nvPr/>
        </p:nvGrpSpPr>
        <p:grpSpPr>
          <a:xfrm>
            <a:off x="5884899" y="5720438"/>
            <a:ext cx="769084" cy="660407"/>
            <a:chOff x="8252605" y="3633061"/>
            <a:chExt cx="1929539" cy="1929539"/>
          </a:xfrm>
        </p:grpSpPr>
        <p:pic>
          <p:nvPicPr>
            <p:cNvPr id="35" name="Picture 3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50209C8-78AE-FE34-8976-0F854BE2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" name="Picture 3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79DAEEA-D955-4318-80BB-4838CF0A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D171B-CC90-589D-35F4-159EE4F94757}"/>
              </a:ext>
            </a:extLst>
          </p:cNvPr>
          <p:cNvGrpSpPr/>
          <p:nvPr/>
        </p:nvGrpSpPr>
        <p:grpSpPr>
          <a:xfrm>
            <a:off x="4974191" y="5125257"/>
            <a:ext cx="769084" cy="660407"/>
            <a:chOff x="8252605" y="3633061"/>
            <a:chExt cx="1929539" cy="1929539"/>
          </a:xfrm>
        </p:grpSpPr>
        <p:pic>
          <p:nvPicPr>
            <p:cNvPr id="38" name="Picture 3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6D3CC54-07E1-D277-9574-1DE2A220A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" name="Picture 3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6033E56-95B8-B0E1-A997-1C2DCE1CA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944070-5726-22A8-D426-8DD5E1F55807}"/>
              </a:ext>
            </a:extLst>
          </p:cNvPr>
          <p:cNvGrpSpPr/>
          <p:nvPr/>
        </p:nvGrpSpPr>
        <p:grpSpPr>
          <a:xfrm>
            <a:off x="6127817" y="4459301"/>
            <a:ext cx="769084" cy="660407"/>
            <a:chOff x="8252605" y="3633061"/>
            <a:chExt cx="1929539" cy="1929539"/>
          </a:xfrm>
        </p:grpSpPr>
        <p:pic>
          <p:nvPicPr>
            <p:cNvPr id="41" name="Picture 4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C6B7FD1-2E44-406E-8B87-C49AEDA7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" name="Picture 4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221502B-15B6-BA52-4D8D-7BC39911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EF2BC6-74CD-F6D4-63F9-F1E24E262145}"/>
              </a:ext>
            </a:extLst>
          </p:cNvPr>
          <p:cNvGrpSpPr/>
          <p:nvPr/>
        </p:nvGrpSpPr>
        <p:grpSpPr>
          <a:xfrm>
            <a:off x="5120010" y="4276199"/>
            <a:ext cx="769084" cy="660407"/>
            <a:chOff x="8252605" y="3633061"/>
            <a:chExt cx="1929539" cy="1929539"/>
          </a:xfrm>
        </p:grpSpPr>
        <p:pic>
          <p:nvPicPr>
            <p:cNvPr id="44" name="Picture 4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7806886-04B2-7E8D-99D5-501E2555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" name="Picture 4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61F7349-E3F4-FC02-609D-EE77296FF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FB9AEA-1C01-E13E-CFAF-67A6A7B3E2EC}"/>
              </a:ext>
            </a:extLst>
          </p:cNvPr>
          <p:cNvGrpSpPr/>
          <p:nvPr/>
        </p:nvGrpSpPr>
        <p:grpSpPr>
          <a:xfrm>
            <a:off x="5869654" y="5664832"/>
            <a:ext cx="769084" cy="660407"/>
            <a:chOff x="8252605" y="3633061"/>
            <a:chExt cx="1929539" cy="1929539"/>
          </a:xfrm>
        </p:grpSpPr>
        <p:pic>
          <p:nvPicPr>
            <p:cNvPr id="47" name="Picture 4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0C68B14-DFC8-F9CA-80F4-80122EC56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" name="Picture 4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76BDD03-932C-33A1-531A-96A031240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88E887-757A-0956-A05A-919F8E0FB412}"/>
              </a:ext>
            </a:extLst>
          </p:cNvPr>
          <p:cNvGrpSpPr/>
          <p:nvPr/>
        </p:nvGrpSpPr>
        <p:grpSpPr>
          <a:xfrm>
            <a:off x="8075517" y="5496297"/>
            <a:ext cx="769084" cy="660407"/>
            <a:chOff x="8252605" y="3633061"/>
            <a:chExt cx="1929539" cy="1929539"/>
          </a:xfrm>
        </p:grpSpPr>
        <p:pic>
          <p:nvPicPr>
            <p:cNvPr id="50" name="Picture 4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F0BE9F1-568C-C57B-B480-738DADEA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" name="Picture 5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82479B3-950B-5B6C-5497-95FCFA82C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137734-AA64-3D94-3CA7-B82F156BDB58}"/>
              </a:ext>
            </a:extLst>
          </p:cNvPr>
          <p:cNvGrpSpPr/>
          <p:nvPr/>
        </p:nvGrpSpPr>
        <p:grpSpPr>
          <a:xfrm>
            <a:off x="7047951" y="5970321"/>
            <a:ext cx="769084" cy="660407"/>
            <a:chOff x="8252605" y="3633061"/>
            <a:chExt cx="1929539" cy="1929539"/>
          </a:xfrm>
        </p:grpSpPr>
        <p:pic>
          <p:nvPicPr>
            <p:cNvPr id="53" name="Picture 5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D4EE6A3-76B5-5367-41EE-83E91DA4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" name="Picture 5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A800F82-8EBF-8906-4EEE-72BDDB62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372CE6-D7D1-C275-888E-6B89D8E3EABB}"/>
              </a:ext>
            </a:extLst>
          </p:cNvPr>
          <p:cNvGrpSpPr/>
          <p:nvPr/>
        </p:nvGrpSpPr>
        <p:grpSpPr>
          <a:xfrm>
            <a:off x="7174330" y="4797861"/>
            <a:ext cx="769084" cy="660407"/>
            <a:chOff x="8252605" y="3633061"/>
            <a:chExt cx="1929539" cy="1929539"/>
          </a:xfrm>
        </p:grpSpPr>
        <p:pic>
          <p:nvPicPr>
            <p:cNvPr id="56" name="Picture 5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2D13250-8FFE-6D4C-1469-B78EA0458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" name="Picture 5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CAAA923-3B74-339D-9FB8-F97672E51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766E0A3-1817-AEB1-98B0-C9D0DAB3238C}"/>
              </a:ext>
            </a:extLst>
          </p:cNvPr>
          <p:cNvGrpSpPr/>
          <p:nvPr/>
        </p:nvGrpSpPr>
        <p:grpSpPr>
          <a:xfrm>
            <a:off x="8969507" y="6076442"/>
            <a:ext cx="769084" cy="660407"/>
            <a:chOff x="8252605" y="3633061"/>
            <a:chExt cx="1929539" cy="1929539"/>
          </a:xfrm>
        </p:grpSpPr>
        <p:pic>
          <p:nvPicPr>
            <p:cNvPr id="59" name="Picture 5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603E67B-BEEA-C713-2A3E-47B38647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" name="Picture 5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4495E55-D034-9647-6E43-45F25F62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F30E33-E586-0776-E5E9-ED230B0A047B}"/>
              </a:ext>
            </a:extLst>
          </p:cNvPr>
          <p:cNvGrpSpPr/>
          <p:nvPr/>
        </p:nvGrpSpPr>
        <p:grpSpPr>
          <a:xfrm>
            <a:off x="8434905" y="4683491"/>
            <a:ext cx="769084" cy="660407"/>
            <a:chOff x="8252605" y="3633061"/>
            <a:chExt cx="1929539" cy="1929539"/>
          </a:xfrm>
        </p:grpSpPr>
        <p:pic>
          <p:nvPicPr>
            <p:cNvPr id="62" name="Picture 6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4801BA2-76C7-FB3D-11E1-06818E3D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" name="Picture 6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472657A-F42A-5BDA-F52F-7C4BC7CA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80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89A0-A86C-F1AE-8A2D-CA2EAF80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98510-B72A-9910-A710-A0ED9645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01" y="1894910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Most applications are bigger than one computer can handle</a:t>
            </a:r>
          </a:p>
          <a:p>
            <a:pPr lvl="1"/>
            <a:r>
              <a:rPr lang="en-US" dirty="0"/>
              <a:t>Gmail, Netflix</a:t>
            </a:r>
          </a:p>
          <a:p>
            <a:r>
              <a:rPr lang="en-US" dirty="0"/>
              <a:t>These applications are comprised of many services.</a:t>
            </a:r>
          </a:p>
          <a:p>
            <a:pPr lvl="1"/>
            <a:r>
              <a:rPr lang="en-US" dirty="0"/>
              <a:t> Services are distributed across multiple machines, forming a </a:t>
            </a:r>
            <a:r>
              <a:rPr lang="en-US" dirty="0">
                <a:solidFill>
                  <a:schemeClr val="accent1"/>
                </a:solidFill>
              </a:rPr>
              <a:t>distributed application. </a:t>
            </a:r>
          </a:p>
          <a:p>
            <a:r>
              <a:rPr lang="en-US" dirty="0"/>
              <a:t>This requires software that is can manage all components running across these machines. </a:t>
            </a:r>
          </a:p>
          <a:p>
            <a:r>
              <a:rPr lang="en-US" dirty="0"/>
              <a:t>We need a “cluster OS”.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21F858-F6C5-537F-7765-4E0CAB146418}"/>
              </a:ext>
            </a:extLst>
          </p:cNvPr>
          <p:cNvGrpSpPr/>
          <p:nvPr/>
        </p:nvGrpSpPr>
        <p:grpSpPr>
          <a:xfrm>
            <a:off x="881920" y="6043144"/>
            <a:ext cx="518984" cy="392675"/>
            <a:chOff x="8252605" y="3633061"/>
            <a:chExt cx="1929539" cy="1929539"/>
          </a:xfrm>
        </p:grpSpPr>
        <p:pic>
          <p:nvPicPr>
            <p:cNvPr id="5" name="Picture 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3A432E9-6095-965C-F73D-02230FF8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" name="Picture 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0E040BC-A5DD-7DD9-A4F4-AEE88012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4BF28A-EEF5-730E-6BF6-405514BED3FC}"/>
              </a:ext>
            </a:extLst>
          </p:cNvPr>
          <p:cNvGrpSpPr/>
          <p:nvPr/>
        </p:nvGrpSpPr>
        <p:grpSpPr>
          <a:xfrm>
            <a:off x="185096" y="6155743"/>
            <a:ext cx="518984" cy="392675"/>
            <a:chOff x="8252605" y="3633061"/>
            <a:chExt cx="1929539" cy="1929539"/>
          </a:xfrm>
        </p:grpSpPr>
        <p:pic>
          <p:nvPicPr>
            <p:cNvPr id="8" name="Picture 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6652204-FBE8-20CF-2373-8564EE64D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" name="Picture 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E92F4BD-B3C7-D253-E807-84F0DDA6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E2394D-FDCF-07DD-C25F-3EE616FB154D}"/>
              </a:ext>
            </a:extLst>
          </p:cNvPr>
          <p:cNvGrpSpPr/>
          <p:nvPr/>
        </p:nvGrpSpPr>
        <p:grpSpPr>
          <a:xfrm>
            <a:off x="5321387" y="5840319"/>
            <a:ext cx="518984" cy="392675"/>
            <a:chOff x="8252605" y="3633061"/>
            <a:chExt cx="1929539" cy="1929539"/>
          </a:xfrm>
        </p:grpSpPr>
        <p:pic>
          <p:nvPicPr>
            <p:cNvPr id="11" name="Picture 1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302BBF2-3047-6606-EED3-E7CFDBBD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" name="Picture 1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C46583F-6405-FC74-A8E9-469FB04A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C7FD49-A0C1-F075-D624-6FBFF0EB774F}"/>
              </a:ext>
            </a:extLst>
          </p:cNvPr>
          <p:cNvGrpSpPr/>
          <p:nvPr/>
        </p:nvGrpSpPr>
        <p:grpSpPr>
          <a:xfrm>
            <a:off x="1531493" y="5857103"/>
            <a:ext cx="518984" cy="392675"/>
            <a:chOff x="8252605" y="3633061"/>
            <a:chExt cx="1929539" cy="1929539"/>
          </a:xfrm>
        </p:grpSpPr>
        <p:pic>
          <p:nvPicPr>
            <p:cNvPr id="14" name="Picture 1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FEC8FF8-BA9B-1275-F2EA-29E335B8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" name="Picture 1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DCEAE7E-7C2A-0CEE-CEFD-2ADAD1EF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254E4-8F65-FF5D-F390-3811AC544A71}"/>
              </a:ext>
            </a:extLst>
          </p:cNvPr>
          <p:cNvGrpSpPr/>
          <p:nvPr/>
        </p:nvGrpSpPr>
        <p:grpSpPr>
          <a:xfrm>
            <a:off x="2765717" y="6315680"/>
            <a:ext cx="518984" cy="392675"/>
            <a:chOff x="8252605" y="3633061"/>
            <a:chExt cx="1929539" cy="1929539"/>
          </a:xfrm>
        </p:grpSpPr>
        <p:pic>
          <p:nvPicPr>
            <p:cNvPr id="17" name="Picture 1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6B1EC11-9343-B9D6-9445-90D536C5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" name="Picture 1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1BD8515-52BB-3BF0-7A28-ABDA01A2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D1BC51-E879-31DD-1015-B924D17B516A}"/>
              </a:ext>
            </a:extLst>
          </p:cNvPr>
          <p:cNvGrpSpPr/>
          <p:nvPr/>
        </p:nvGrpSpPr>
        <p:grpSpPr>
          <a:xfrm>
            <a:off x="1943385" y="6183869"/>
            <a:ext cx="518984" cy="392675"/>
            <a:chOff x="8252605" y="3633061"/>
            <a:chExt cx="1929539" cy="1929539"/>
          </a:xfrm>
        </p:grpSpPr>
        <p:pic>
          <p:nvPicPr>
            <p:cNvPr id="20" name="Picture 1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9829CC6-3082-C8D8-3063-388BC7A9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" name="Picture 2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C12FD12-668D-BD33-4538-0B4D06092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833947-A9E5-C7AD-0807-B5DCDD91CE75}"/>
              </a:ext>
            </a:extLst>
          </p:cNvPr>
          <p:cNvGrpSpPr/>
          <p:nvPr/>
        </p:nvGrpSpPr>
        <p:grpSpPr>
          <a:xfrm>
            <a:off x="3588049" y="5867395"/>
            <a:ext cx="518984" cy="392675"/>
            <a:chOff x="8252605" y="3633061"/>
            <a:chExt cx="1929539" cy="1929539"/>
          </a:xfrm>
        </p:grpSpPr>
        <p:pic>
          <p:nvPicPr>
            <p:cNvPr id="23" name="Picture 2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375EDDD-2B8E-B816-D8F6-23E39194A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" name="Picture 2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9D44EAD-ACAC-F5BC-39A2-CED4AF29F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F7ADFF-8098-4B0A-14B5-19A4216D70DD}"/>
              </a:ext>
            </a:extLst>
          </p:cNvPr>
          <p:cNvGrpSpPr/>
          <p:nvPr/>
        </p:nvGrpSpPr>
        <p:grpSpPr>
          <a:xfrm>
            <a:off x="6965563" y="6239481"/>
            <a:ext cx="518984" cy="392675"/>
            <a:chOff x="8252605" y="3633061"/>
            <a:chExt cx="1929539" cy="1929539"/>
          </a:xfrm>
        </p:grpSpPr>
        <p:pic>
          <p:nvPicPr>
            <p:cNvPr id="26" name="Picture 2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A1A9B43-6FDD-172F-0B59-0D9AEB63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7" name="Picture 2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7498F3A-9D20-6A03-BBF0-4B833491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AA4497-4A29-2D92-8573-50D3FBB3AF7F}"/>
              </a:ext>
            </a:extLst>
          </p:cNvPr>
          <p:cNvGrpSpPr/>
          <p:nvPr/>
        </p:nvGrpSpPr>
        <p:grpSpPr>
          <a:xfrm>
            <a:off x="4191098" y="6347944"/>
            <a:ext cx="518984" cy="392675"/>
            <a:chOff x="8252605" y="3633061"/>
            <a:chExt cx="1929539" cy="1929539"/>
          </a:xfrm>
        </p:grpSpPr>
        <p:pic>
          <p:nvPicPr>
            <p:cNvPr id="29" name="Picture 2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EA5C582-C065-20A2-76E1-5123D6C1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0" name="Picture 2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AECC7F5-EF34-E6A5-90AB-BCEEAADB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93D8E2-0007-E656-D923-B764AD87144F}"/>
              </a:ext>
            </a:extLst>
          </p:cNvPr>
          <p:cNvGrpSpPr/>
          <p:nvPr/>
        </p:nvGrpSpPr>
        <p:grpSpPr>
          <a:xfrm>
            <a:off x="600617" y="5391667"/>
            <a:ext cx="518984" cy="392675"/>
            <a:chOff x="8252605" y="3633061"/>
            <a:chExt cx="1929539" cy="1929539"/>
          </a:xfrm>
        </p:grpSpPr>
        <p:pic>
          <p:nvPicPr>
            <p:cNvPr id="32" name="Picture 3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152AA00-8091-D7A6-25F0-731B04ADA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3" name="Picture 3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C16507C-16C0-38F2-E43A-93E1CCFA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B39A14-F4E3-07F6-EA22-F1E6CB251F4A}"/>
              </a:ext>
            </a:extLst>
          </p:cNvPr>
          <p:cNvGrpSpPr/>
          <p:nvPr/>
        </p:nvGrpSpPr>
        <p:grpSpPr>
          <a:xfrm>
            <a:off x="2419492" y="5827594"/>
            <a:ext cx="518984" cy="392675"/>
            <a:chOff x="8252605" y="3633061"/>
            <a:chExt cx="1929539" cy="1929539"/>
          </a:xfrm>
        </p:grpSpPr>
        <p:pic>
          <p:nvPicPr>
            <p:cNvPr id="35" name="Picture 3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BE2C90E-D34B-D540-7F5F-72F7A211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6" name="Picture 3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E288FE5-A045-4A02-22B4-06F67F6CC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C2CB96-44B1-B1A1-DB20-1FC8BB13516F}"/>
              </a:ext>
            </a:extLst>
          </p:cNvPr>
          <p:cNvGrpSpPr/>
          <p:nvPr/>
        </p:nvGrpSpPr>
        <p:grpSpPr>
          <a:xfrm>
            <a:off x="3480957" y="6031470"/>
            <a:ext cx="518984" cy="392675"/>
            <a:chOff x="8252605" y="3633061"/>
            <a:chExt cx="1929539" cy="1929539"/>
          </a:xfrm>
        </p:grpSpPr>
        <p:pic>
          <p:nvPicPr>
            <p:cNvPr id="38" name="Picture 3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EA75412-6571-7F92-8FA4-3FCB1DB2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9" name="Picture 3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89659E1-3BA5-4F89-DFDD-6A705C05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2F7771-7FB6-7C56-2335-B27EF74F3004}"/>
              </a:ext>
            </a:extLst>
          </p:cNvPr>
          <p:cNvGrpSpPr/>
          <p:nvPr/>
        </p:nvGrpSpPr>
        <p:grpSpPr>
          <a:xfrm>
            <a:off x="5576779" y="6131018"/>
            <a:ext cx="518984" cy="392675"/>
            <a:chOff x="8252605" y="3633061"/>
            <a:chExt cx="1929539" cy="1929539"/>
          </a:xfrm>
        </p:grpSpPr>
        <p:pic>
          <p:nvPicPr>
            <p:cNvPr id="41" name="Picture 4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BF285A3-E390-85D2-4A97-ED9AD769D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2" name="Picture 4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B37DA0C-D4CB-AA1D-B5EB-BA5B5E69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F888CFD-665F-36E5-07D6-1AA261FC1CB5}"/>
              </a:ext>
            </a:extLst>
          </p:cNvPr>
          <p:cNvGrpSpPr/>
          <p:nvPr/>
        </p:nvGrpSpPr>
        <p:grpSpPr>
          <a:xfrm>
            <a:off x="3147088" y="5802869"/>
            <a:ext cx="518984" cy="392675"/>
            <a:chOff x="8252605" y="3633061"/>
            <a:chExt cx="1929539" cy="1929539"/>
          </a:xfrm>
        </p:grpSpPr>
        <p:pic>
          <p:nvPicPr>
            <p:cNvPr id="44" name="Picture 4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A514E47-34B7-DD28-15B3-EFF71881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5" name="Picture 4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5A9AF19-14C9-B116-D01E-14F74A09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8A23D8-E0F0-A3C4-6169-B17F05EED62D}"/>
              </a:ext>
            </a:extLst>
          </p:cNvPr>
          <p:cNvGrpSpPr/>
          <p:nvPr/>
        </p:nvGrpSpPr>
        <p:grpSpPr>
          <a:xfrm>
            <a:off x="4932269" y="6222337"/>
            <a:ext cx="518984" cy="392675"/>
            <a:chOff x="8252605" y="3633061"/>
            <a:chExt cx="1929539" cy="1929539"/>
          </a:xfrm>
        </p:grpSpPr>
        <p:pic>
          <p:nvPicPr>
            <p:cNvPr id="47" name="Picture 4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504EA1B-34CF-4749-39EC-42D693CF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8" name="Picture 4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EF95475-5BD5-F6E0-F2BC-0F2107867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8E8B0A-AFA8-C5B1-9924-A0EFCC1CADC9}"/>
              </a:ext>
            </a:extLst>
          </p:cNvPr>
          <p:cNvGrpSpPr/>
          <p:nvPr/>
        </p:nvGrpSpPr>
        <p:grpSpPr>
          <a:xfrm>
            <a:off x="4994287" y="5474720"/>
            <a:ext cx="518984" cy="392675"/>
            <a:chOff x="8252605" y="3633061"/>
            <a:chExt cx="1929539" cy="1929539"/>
          </a:xfrm>
        </p:grpSpPr>
        <p:pic>
          <p:nvPicPr>
            <p:cNvPr id="50" name="Picture 4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ABC409B-2CFF-7294-03BF-971DFEA04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1" name="Picture 5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52C3EF7-96B2-4159-FA80-9112DB78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D59F61-1FC6-2825-C147-668C96E68658}"/>
              </a:ext>
            </a:extLst>
          </p:cNvPr>
          <p:cNvGrpSpPr/>
          <p:nvPr/>
        </p:nvGrpSpPr>
        <p:grpSpPr>
          <a:xfrm>
            <a:off x="4390022" y="5638795"/>
            <a:ext cx="518984" cy="392675"/>
            <a:chOff x="8252605" y="3633061"/>
            <a:chExt cx="1929539" cy="1929539"/>
          </a:xfrm>
        </p:grpSpPr>
        <p:pic>
          <p:nvPicPr>
            <p:cNvPr id="53" name="Picture 5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5881D0B-E7D4-46AD-1B68-06DA80AA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4" name="Picture 5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C6287A1-4F80-7628-1AE4-06BCB901F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43A3B89-5B87-9ACE-A1AA-ADC093595302}"/>
              </a:ext>
            </a:extLst>
          </p:cNvPr>
          <p:cNvGrpSpPr/>
          <p:nvPr/>
        </p:nvGrpSpPr>
        <p:grpSpPr>
          <a:xfrm>
            <a:off x="2677770" y="6195544"/>
            <a:ext cx="518984" cy="392675"/>
            <a:chOff x="8252605" y="3633061"/>
            <a:chExt cx="1929539" cy="1929539"/>
          </a:xfrm>
        </p:grpSpPr>
        <p:pic>
          <p:nvPicPr>
            <p:cNvPr id="56" name="Picture 5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5304029-E915-9B41-CC2E-223864B6E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7" name="Picture 5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9DEB67C-6A5B-DE05-ADA9-6D9CCBBB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89B0B2-2908-021C-FFF7-2440B0798013}"/>
              </a:ext>
            </a:extLst>
          </p:cNvPr>
          <p:cNvGrpSpPr/>
          <p:nvPr/>
        </p:nvGrpSpPr>
        <p:grpSpPr>
          <a:xfrm>
            <a:off x="7117237" y="5992719"/>
            <a:ext cx="518984" cy="392675"/>
            <a:chOff x="8252605" y="3633061"/>
            <a:chExt cx="1929539" cy="1929539"/>
          </a:xfrm>
        </p:grpSpPr>
        <p:pic>
          <p:nvPicPr>
            <p:cNvPr id="59" name="Picture 5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3B72849-DA59-2A24-7A37-99DCB20B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0" name="Picture 5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24D5292-DBE0-FF1D-D56E-72350F01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E6A398-C128-EC4A-7948-8FC99189E7C9}"/>
              </a:ext>
            </a:extLst>
          </p:cNvPr>
          <p:cNvGrpSpPr/>
          <p:nvPr/>
        </p:nvGrpSpPr>
        <p:grpSpPr>
          <a:xfrm>
            <a:off x="3327343" y="6009503"/>
            <a:ext cx="518984" cy="392675"/>
            <a:chOff x="8252605" y="3633061"/>
            <a:chExt cx="1929539" cy="1929539"/>
          </a:xfrm>
        </p:grpSpPr>
        <p:pic>
          <p:nvPicPr>
            <p:cNvPr id="62" name="Picture 6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6C8F83A-318F-9CAC-8942-7D7A7501F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3" name="Picture 6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67A86D4-2B30-7F57-226C-485237972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009B669-89D3-2465-0425-C74C67F3D767}"/>
              </a:ext>
            </a:extLst>
          </p:cNvPr>
          <p:cNvGrpSpPr/>
          <p:nvPr/>
        </p:nvGrpSpPr>
        <p:grpSpPr>
          <a:xfrm>
            <a:off x="4561567" y="6468080"/>
            <a:ext cx="518984" cy="392675"/>
            <a:chOff x="8252605" y="3633061"/>
            <a:chExt cx="1929539" cy="1929539"/>
          </a:xfrm>
        </p:grpSpPr>
        <p:pic>
          <p:nvPicPr>
            <p:cNvPr id="65" name="Picture 6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375DD63-AB87-ED7E-B661-2FE1CCCCE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6" name="Picture 6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6FD7E74-D5BC-6587-CF16-8724D895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CBE7B93-5F56-D4E6-A94A-0B2B98F4A76B}"/>
              </a:ext>
            </a:extLst>
          </p:cNvPr>
          <p:cNvGrpSpPr/>
          <p:nvPr/>
        </p:nvGrpSpPr>
        <p:grpSpPr>
          <a:xfrm>
            <a:off x="3739235" y="6336269"/>
            <a:ext cx="518984" cy="392675"/>
            <a:chOff x="8252605" y="3633061"/>
            <a:chExt cx="1929539" cy="1929539"/>
          </a:xfrm>
        </p:grpSpPr>
        <p:pic>
          <p:nvPicPr>
            <p:cNvPr id="68" name="Picture 6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49D8E9B-3FAE-5C72-F021-A073C4DE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9" name="Picture 6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2B61857-6CD9-F88C-4063-583E3815A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2B8D17-54FE-864D-3A21-15CC1D7C8302}"/>
              </a:ext>
            </a:extLst>
          </p:cNvPr>
          <p:cNvGrpSpPr/>
          <p:nvPr/>
        </p:nvGrpSpPr>
        <p:grpSpPr>
          <a:xfrm>
            <a:off x="5383899" y="6019795"/>
            <a:ext cx="518984" cy="392675"/>
            <a:chOff x="8252605" y="3633061"/>
            <a:chExt cx="1929539" cy="1929539"/>
          </a:xfrm>
        </p:grpSpPr>
        <p:pic>
          <p:nvPicPr>
            <p:cNvPr id="71" name="Picture 7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AAE71E2-2A5A-3971-538A-003541AFC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2" name="Picture 7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283E764-428D-6430-E6A2-C65119AC2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922A8F-8056-83C2-B5BE-11AA9D7F9E14}"/>
              </a:ext>
            </a:extLst>
          </p:cNvPr>
          <p:cNvGrpSpPr/>
          <p:nvPr/>
        </p:nvGrpSpPr>
        <p:grpSpPr>
          <a:xfrm>
            <a:off x="8761413" y="6391881"/>
            <a:ext cx="518984" cy="392675"/>
            <a:chOff x="8252605" y="3633061"/>
            <a:chExt cx="1929539" cy="1929539"/>
          </a:xfrm>
        </p:grpSpPr>
        <p:pic>
          <p:nvPicPr>
            <p:cNvPr id="74" name="Picture 7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ABA9B5F-0AE0-F8B2-4948-EF7368B57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5" name="Picture 7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8092856-B645-B91B-6BF9-42D37D0EA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644A29C-96B7-A84A-372E-B1B29C63DB53}"/>
              </a:ext>
            </a:extLst>
          </p:cNvPr>
          <p:cNvGrpSpPr/>
          <p:nvPr/>
        </p:nvGrpSpPr>
        <p:grpSpPr>
          <a:xfrm>
            <a:off x="5986948" y="6500344"/>
            <a:ext cx="518984" cy="392675"/>
            <a:chOff x="8252605" y="3633061"/>
            <a:chExt cx="1929539" cy="1929539"/>
          </a:xfrm>
        </p:grpSpPr>
        <p:pic>
          <p:nvPicPr>
            <p:cNvPr id="77" name="Picture 7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38CD2D4-1613-CFA1-1E9C-40D5D534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8" name="Picture 7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556FB25-A997-28FE-C717-9DCE5AB8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D3EE963-0C5A-2A31-B243-040F9CCEC887}"/>
              </a:ext>
            </a:extLst>
          </p:cNvPr>
          <p:cNvGrpSpPr/>
          <p:nvPr/>
        </p:nvGrpSpPr>
        <p:grpSpPr>
          <a:xfrm>
            <a:off x="2396467" y="5544067"/>
            <a:ext cx="518984" cy="392675"/>
            <a:chOff x="8252605" y="3633061"/>
            <a:chExt cx="1929539" cy="1929539"/>
          </a:xfrm>
        </p:grpSpPr>
        <p:pic>
          <p:nvPicPr>
            <p:cNvPr id="80" name="Picture 7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2C088F1-9415-09B4-6B8F-6C38F25FC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1" name="Picture 8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770F323-8D7C-BF84-9663-A6BE6797E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AB8E14B-DCBF-03B2-6141-46AEC1499F6A}"/>
              </a:ext>
            </a:extLst>
          </p:cNvPr>
          <p:cNvGrpSpPr/>
          <p:nvPr/>
        </p:nvGrpSpPr>
        <p:grpSpPr>
          <a:xfrm>
            <a:off x="4215342" y="5979994"/>
            <a:ext cx="518984" cy="392675"/>
            <a:chOff x="8252605" y="3633061"/>
            <a:chExt cx="1929539" cy="1929539"/>
          </a:xfrm>
        </p:grpSpPr>
        <p:pic>
          <p:nvPicPr>
            <p:cNvPr id="83" name="Picture 8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E7C36C1-C7A9-934D-BD0B-786A4F33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4" name="Picture 8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F88FDE7-C65C-E202-CEC4-DEF0F10B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7B93CE-FD4C-95BF-FE53-9EB99226E0CB}"/>
              </a:ext>
            </a:extLst>
          </p:cNvPr>
          <p:cNvGrpSpPr/>
          <p:nvPr/>
        </p:nvGrpSpPr>
        <p:grpSpPr>
          <a:xfrm>
            <a:off x="5276807" y="6183870"/>
            <a:ext cx="518984" cy="392675"/>
            <a:chOff x="8252605" y="3633061"/>
            <a:chExt cx="1929539" cy="1929539"/>
          </a:xfrm>
        </p:grpSpPr>
        <p:pic>
          <p:nvPicPr>
            <p:cNvPr id="86" name="Picture 8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6FB28BD-63A2-3A2B-A7C3-05EC1119E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7" name="Picture 8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1758A6B-5FE4-334E-F751-4967ED01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7569119-7F11-B270-3872-304E21837B70}"/>
              </a:ext>
            </a:extLst>
          </p:cNvPr>
          <p:cNvGrpSpPr/>
          <p:nvPr/>
        </p:nvGrpSpPr>
        <p:grpSpPr>
          <a:xfrm>
            <a:off x="7372629" y="6283418"/>
            <a:ext cx="518984" cy="392675"/>
            <a:chOff x="8252605" y="3633061"/>
            <a:chExt cx="1929539" cy="1929539"/>
          </a:xfrm>
        </p:grpSpPr>
        <p:pic>
          <p:nvPicPr>
            <p:cNvPr id="89" name="Picture 8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9F33720-E5BA-AFC9-EDCE-59AAA5EB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0" name="Picture 8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7CF5CE0-3178-245E-FFB9-A06AC2636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3397346-2785-B95F-CFF1-7F105637F16A}"/>
              </a:ext>
            </a:extLst>
          </p:cNvPr>
          <p:cNvGrpSpPr/>
          <p:nvPr/>
        </p:nvGrpSpPr>
        <p:grpSpPr>
          <a:xfrm>
            <a:off x="4942938" y="5955269"/>
            <a:ext cx="518984" cy="392675"/>
            <a:chOff x="8252605" y="3633061"/>
            <a:chExt cx="1929539" cy="1929539"/>
          </a:xfrm>
        </p:grpSpPr>
        <p:pic>
          <p:nvPicPr>
            <p:cNvPr id="92" name="Picture 9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0080A76-73F9-06CD-2051-E64E9C57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3" name="Picture 9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CBBFBAB-18F7-0ED4-DDC2-8FAFD8404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7EEC26A-4F28-48FF-8182-D27FB980F8CB}"/>
              </a:ext>
            </a:extLst>
          </p:cNvPr>
          <p:cNvGrpSpPr/>
          <p:nvPr/>
        </p:nvGrpSpPr>
        <p:grpSpPr>
          <a:xfrm>
            <a:off x="6728119" y="6374737"/>
            <a:ext cx="518984" cy="392675"/>
            <a:chOff x="8252605" y="3633061"/>
            <a:chExt cx="1929539" cy="1929539"/>
          </a:xfrm>
        </p:grpSpPr>
        <p:pic>
          <p:nvPicPr>
            <p:cNvPr id="95" name="Picture 9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096B07B-75C9-5BEA-FDB1-9BAD230B2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6" name="Picture 9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29E5557-F2DA-B1F8-A54C-0E1663D9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2D412A-3EC3-7921-C040-1A5E057886C5}"/>
              </a:ext>
            </a:extLst>
          </p:cNvPr>
          <p:cNvGrpSpPr/>
          <p:nvPr/>
        </p:nvGrpSpPr>
        <p:grpSpPr>
          <a:xfrm>
            <a:off x="6790137" y="5627120"/>
            <a:ext cx="518984" cy="392675"/>
            <a:chOff x="8252605" y="3633061"/>
            <a:chExt cx="1929539" cy="1929539"/>
          </a:xfrm>
        </p:grpSpPr>
        <p:pic>
          <p:nvPicPr>
            <p:cNvPr id="98" name="Picture 9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CB074F5-9FBC-854E-FB41-DD629D9AE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99" name="Picture 9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FD1438C-264A-03E1-27E8-4C1423AA2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37DB08-5114-1D62-AD41-5A2559684754}"/>
              </a:ext>
            </a:extLst>
          </p:cNvPr>
          <p:cNvGrpSpPr/>
          <p:nvPr/>
        </p:nvGrpSpPr>
        <p:grpSpPr>
          <a:xfrm>
            <a:off x="6185872" y="5791195"/>
            <a:ext cx="518984" cy="392675"/>
            <a:chOff x="8252605" y="3633061"/>
            <a:chExt cx="1929539" cy="1929539"/>
          </a:xfrm>
        </p:grpSpPr>
        <p:pic>
          <p:nvPicPr>
            <p:cNvPr id="101" name="Picture 10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2D54C05-4E27-D943-3234-42FAFB92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02" name="Picture 10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815FAD1-80C2-A4FA-2569-F36B410E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7C09D81-C3CF-49EE-D90D-782BFC308AF2}"/>
              </a:ext>
            </a:extLst>
          </p:cNvPr>
          <p:cNvGrpSpPr/>
          <p:nvPr/>
        </p:nvGrpSpPr>
        <p:grpSpPr>
          <a:xfrm>
            <a:off x="4932033" y="5390977"/>
            <a:ext cx="518984" cy="392675"/>
            <a:chOff x="8252605" y="3633061"/>
            <a:chExt cx="1929539" cy="1929539"/>
          </a:xfrm>
        </p:grpSpPr>
        <p:pic>
          <p:nvPicPr>
            <p:cNvPr id="104" name="Picture 10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C0976CD-4C4E-6C24-2EC2-A580EB46F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05" name="Picture 10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4CF1346-A6FE-D1EB-B0CC-0E79CADF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975CE-F780-0399-C8AA-0D2185DCC6B2}"/>
              </a:ext>
            </a:extLst>
          </p:cNvPr>
          <p:cNvGrpSpPr/>
          <p:nvPr/>
        </p:nvGrpSpPr>
        <p:grpSpPr>
          <a:xfrm>
            <a:off x="9371500" y="5188152"/>
            <a:ext cx="518984" cy="392675"/>
            <a:chOff x="8252605" y="3633061"/>
            <a:chExt cx="1929539" cy="1929539"/>
          </a:xfrm>
        </p:grpSpPr>
        <p:pic>
          <p:nvPicPr>
            <p:cNvPr id="107" name="Picture 10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C32C4B9-0631-319A-B708-17D7909B9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08" name="Picture 10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43A6B7B-495B-1D9E-18CE-828FB96E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D2D8B91-1732-5796-F8B1-FF08596C642B}"/>
              </a:ext>
            </a:extLst>
          </p:cNvPr>
          <p:cNvGrpSpPr/>
          <p:nvPr/>
        </p:nvGrpSpPr>
        <p:grpSpPr>
          <a:xfrm>
            <a:off x="5581606" y="5204936"/>
            <a:ext cx="518984" cy="392675"/>
            <a:chOff x="8252605" y="3633061"/>
            <a:chExt cx="1929539" cy="1929539"/>
          </a:xfrm>
        </p:grpSpPr>
        <p:pic>
          <p:nvPicPr>
            <p:cNvPr id="110" name="Picture 10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2FB1B1C-E05C-90F7-4AA6-3F0A2A521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11" name="Picture 11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BBB80C6-CA8F-E6C3-E1DD-E15D880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EB54841-5515-9872-67B8-C914325BF488}"/>
              </a:ext>
            </a:extLst>
          </p:cNvPr>
          <p:cNvGrpSpPr/>
          <p:nvPr/>
        </p:nvGrpSpPr>
        <p:grpSpPr>
          <a:xfrm>
            <a:off x="6815830" y="5663513"/>
            <a:ext cx="518984" cy="392675"/>
            <a:chOff x="8252605" y="3633061"/>
            <a:chExt cx="1929539" cy="1929539"/>
          </a:xfrm>
        </p:grpSpPr>
        <p:pic>
          <p:nvPicPr>
            <p:cNvPr id="113" name="Picture 11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9983B74-8952-3656-5B98-E7A29B3D0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14" name="Picture 11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B450818-213F-269F-3AD4-7AFA8187B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4467CDF-F781-7E97-027E-98E16C98B00A}"/>
              </a:ext>
            </a:extLst>
          </p:cNvPr>
          <p:cNvGrpSpPr/>
          <p:nvPr/>
        </p:nvGrpSpPr>
        <p:grpSpPr>
          <a:xfrm>
            <a:off x="5993498" y="5531702"/>
            <a:ext cx="518984" cy="392675"/>
            <a:chOff x="8252605" y="3633061"/>
            <a:chExt cx="1929539" cy="1929539"/>
          </a:xfrm>
        </p:grpSpPr>
        <p:pic>
          <p:nvPicPr>
            <p:cNvPr id="116" name="Picture 11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7C72C26-1F2B-3E3D-4E98-158913B4A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17" name="Picture 11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B83E8B9-61E2-A70F-56D8-61F4DD31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A61ECF-6816-55C2-7B1C-3DBB36788991}"/>
              </a:ext>
            </a:extLst>
          </p:cNvPr>
          <p:cNvGrpSpPr/>
          <p:nvPr/>
        </p:nvGrpSpPr>
        <p:grpSpPr>
          <a:xfrm>
            <a:off x="7638162" y="5215228"/>
            <a:ext cx="518984" cy="392675"/>
            <a:chOff x="8252605" y="3633061"/>
            <a:chExt cx="1929539" cy="1929539"/>
          </a:xfrm>
        </p:grpSpPr>
        <p:pic>
          <p:nvPicPr>
            <p:cNvPr id="119" name="Picture 11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C035EB5-7865-1098-73DC-90A894658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0" name="Picture 11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0CBCC99-30D1-FF3C-74E7-67D3F76B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1E6E4DB-F34F-709B-3EDF-EE3B40133001}"/>
              </a:ext>
            </a:extLst>
          </p:cNvPr>
          <p:cNvGrpSpPr/>
          <p:nvPr/>
        </p:nvGrpSpPr>
        <p:grpSpPr>
          <a:xfrm>
            <a:off x="11015676" y="5587314"/>
            <a:ext cx="518984" cy="392675"/>
            <a:chOff x="8252605" y="3633061"/>
            <a:chExt cx="1929539" cy="1929539"/>
          </a:xfrm>
        </p:grpSpPr>
        <p:pic>
          <p:nvPicPr>
            <p:cNvPr id="122" name="Picture 12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7E015FB-6CC6-3B5F-9C2F-D508056C7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3" name="Picture 12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7B9EB52-C216-4E6A-3E5D-692C06551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89ACAF1-BC26-0582-626B-390B45B89AD9}"/>
              </a:ext>
            </a:extLst>
          </p:cNvPr>
          <p:cNvGrpSpPr/>
          <p:nvPr/>
        </p:nvGrpSpPr>
        <p:grpSpPr>
          <a:xfrm>
            <a:off x="8241211" y="5695777"/>
            <a:ext cx="518984" cy="392675"/>
            <a:chOff x="8252605" y="3633061"/>
            <a:chExt cx="1929539" cy="1929539"/>
          </a:xfrm>
        </p:grpSpPr>
        <p:pic>
          <p:nvPicPr>
            <p:cNvPr id="125" name="Picture 12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783E68ED-09A9-9C98-04FA-47DB18FD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26" name="Picture 12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3FC9CB8-5C5B-BBFC-6E0C-DDC40390F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E419227-7BA0-6126-1B07-C8EEC5DED181}"/>
              </a:ext>
            </a:extLst>
          </p:cNvPr>
          <p:cNvGrpSpPr/>
          <p:nvPr/>
        </p:nvGrpSpPr>
        <p:grpSpPr>
          <a:xfrm>
            <a:off x="6469605" y="5175427"/>
            <a:ext cx="518984" cy="392675"/>
            <a:chOff x="8252605" y="3633061"/>
            <a:chExt cx="1929539" cy="1929539"/>
          </a:xfrm>
        </p:grpSpPr>
        <p:pic>
          <p:nvPicPr>
            <p:cNvPr id="131" name="Picture 13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61305B92-E63A-A2FF-6B23-D1C9C221D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32" name="Picture 13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CC5E364-9EB3-9236-486B-ECB87C15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AE1302C-0F24-A7FD-206E-B17CF0079154}"/>
              </a:ext>
            </a:extLst>
          </p:cNvPr>
          <p:cNvGrpSpPr/>
          <p:nvPr/>
        </p:nvGrpSpPr>
        <p:grpSpPr>
          <a:xfrm>
            <a:off x="7531070" y="5379303"/>
            <a:ext cx="518984" cy="392675"/>
            <a:chOff x="8252605" y="3633061"/>
            <a:chExt cx="1929539" cy="1929539"/>
          </a:xfrm>
        </p:grpSpPr>
        <p:pic>
          <p:nvPicPr>
            <p:cNvPr id="134" name="Picture 13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34811FC-6D26-1184-5D71-749A463A2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35" name="Picture 13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F5CB6FC-46C3-AC03-D049-A5C5AD70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D93CB9C-15CA-B396-5D50-4BF418B6B14F}"/>
              </a:ext>
            </a:extLst>
          </p:cNvPr>
          <p:cNvGrpSpPr/>
          <p:nvPr/>
        </p:nvGrpSpPr>
        <p:grpSpPr>
          <a:xfrm>
            <a:off x="9626892" y="5478851"/>
            <a:ext cx="518984" cy="392675"/>
            <a:chOff x="8252605" y="3633061"/>
            <a:chExt cx="1929539" cy="1929539"/>
          </a:xfrm>
        </p:grpSpPr>
        <p:pic>
          <p:nvPicPr>
            <p:cNvPr id="137" name="Picture 13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597CFB3-F8E8-61CB-2E8A-5BA2E57B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38" name="Picture 13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3525AA6-5DB9-DD6B-6049-5D907F92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DFBAC46-D125-28F1-1F6D-6819BB17D7F2}"/>
              </a:ext>
            </a:extLst>
          </p:cNvPr>
          <p:cNvGrpSpPr/>
          <p:nvPr/>
        </p:nvGrpSpPr>
        <p:grpSpPr>
          <a:xfrm>
            <a:off x="7197201" y="5150702"/>
            <a:ext cx="518984" cy="392675"/>
            <a:chOff x="8252605" y="3633061"/>
            <a:chExt cx="1929539" cy="1929539"/>
          </a:xfrm>
        </p:grpSpPr>
        <p:pic>
          <p:nvPicPr>
            <p:cNvPr id="140" name="Picture 13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7D49C81-3F8D-5F8F-B82C-3C4A06A69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1" name="Picture 14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7E48B37-C240-CDF1-8979-A6BE74732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E23F785-271F-B071-E138-362FE304053D}"/>
              </a:ext>
            </a:extLst>
          </p:cNvPr>
          <p:cNvGrpSpPr/>
          <p:nvPr/>
        </p:nvGrpSpPr>
        <p:grpSpPr>
          <a:xfrm>
            <a:off x="8982382" y="5570170"/>
            <a:ext cx="518984" cy="392675"/>
            <a:chOff x="8252605" y="3633061"/>
            <a:chExt cx="1929539" cy="1929539"/>
          </a:xfrm>
        </p:grpSpPr>
        <p:pic>
          <p:nvPicPr>
            <p:cNvPr id="143" name="Picture 14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53A41B7-09FB-6A42-4CE2-9E07E7344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4" name="Picture 14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93766D0-FCDD-CA88-9E8F-8B61E9C6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FEF3CA2-5B2C-E769-113C-D1DE4C940518}"/>
              </a:ext>
            </a:extLst>
          </p:cNvPr>
          <p:cNvGrpSpPr/>
          <p:nvPr/>
        </p:nvGrpSpPr>
        <p:grpSpPr>
          <a:xfrm>
            <a:off x="9044400" y="4822553"/>
            <a:ext cx="518984" cy="392675"/>
            <a:chOff x="8252605" y="3633061"/>
            <a:chExt cx="1929539" cy="1929539"/>
          </a:xfrm>
        </p:grpSpPr>
        <p:pic>
          <p:nvPicPr>
            <p:cNvPr id="146" name="Picture 14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DE76FB3-2878-6337-B156-E6D875A2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7" name="Picture 14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7B39DC0-4E70-C725-23A9-5DEFB6FA4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1CE68F5-5F48-22A7-CF19-B788BCA9F75C}"/>
              </a:ext>
            </a:extLst>
          </p:cNvPr>
          <p:cNvGrpSpPr/>
          <p:nvPr/>
        </p:nvGrpSpPr>
        <p:grpSpPr>
          <a:xfrm>
            <a:off x="8440135" y="4986628"/>
            <a:ext cx="518984" cy="392675"/>
            <a:chOff x="8252605" y="3633061"/>
            <a:chExt cx="1929539" cy="1929539"/>
          </a:xfrm>
        </p:grpSpPr>
        <p:pic>
          <p:nvPicPr>
            <p:cNvPr id="149" name="Picture 14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F27E152-9D0F-91C7-EA0C-CAE05B5D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0" name="Picture 14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332DB10-3939-8321-F0AA-0518E34EE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4C51BE2-9D1D-F676-F2F7-4754511FFC32}"/>
              </a:ext>
            </a:extLst>
          </p:cNvPr>
          <p:cNvGrpSpPr/>
          <p:nvPr/>
        </p:nvGrpSpPr>
        <p:grpSpPr>
          <a:xfrm>
            <a:off x="5347290" y="6195544"/>
            <a:ext cx="518984" cy="392675"/>
            <a:chOff x="8252605" y="3633061"/>
            <a:chExt cx="1929539" cy="1929539"/>
          </a:xfrm>
        </p:grpSpPr>
        <p:pic>
          <p:nvPicPr>
            <p:cNvPr id="152" name="Picture 15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9BEABE3-A8DC-A5B3-44FE-5D36E9BA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3" name="Picture 15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DF8BCA8-A10A-344A-C961-3F44F27B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89D7605-AA6A-9B12-85BA-D780D0E99878}"/>
              </a:ext>
            </a:extLst>
          </p:cNvPr>
          <p:cNvGrpSpPr/>
          <p:nvPr/>
        </p:nvGrpSpPr>
        <p:grpSpPr>
          <a:xfrm>
            <a:off x="9786757" y="5992719"/>
            <a:ext cx="518984" cy="392675"/>
            <a:chOff x="8252605" y="3633061"/>
            <a:chExt cx="1929539" cy="1929539"/>
          </a:xfrm>
        </p:grpSpPr>
        <p:pic>
          <p:nvPicPr>
            <p:cNvPr id="155" name="Picture 15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692C7D1-98E5-86F1-CB15-0D197A03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6" name="Picture 15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1F70022-2897-D3AA-2DD3-49B1BE47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238072-9EEC-E981-0A7A-7300A0D5A774}"/>
              </a:ext>
            </a:extLst>
          </p:cNvPr>
          <p:cNvGrpSpPr/>
          <p:nvPr/>
        </p:nvGrpSpPr>
        <p:grpSpPr>
          <a:xfrm>
            <a:off x="5996863" y="6009503"/>
            <a:ext cx="518984" cy="392675"/>
            <a:chOff x="8252605" y="3633061"/>
            <a:chExt cx="1929539" cy="1929539"/>
          </a:xfrm>
        </p:grpSpPr>
        <p:pic>
          <p:nvPicPr>
            <p:cNvPr id="158" name="Picture 15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DC62070-122C-5B60-EA42-BCED1F54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59" name="Picture 15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BF2F0BF-C5B9-B2B6-6215-C550B3319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A520D02-2F33-FEFE-B392-2828FF0EC117}"/>
              </a:ext>
            </a:extLst>
          </p:cNvPr>
          <p:cNvGrpSpPr/>
          <p:nvPr/>
        </p:nvGrpSpPr>
        <p:grpSpPr>
          <a:xfrm>
            <a:off x="7231087" y="6468080"/>
            <a:ext cx="518984" cy="392675"/>
            <a:chOff x="8252605" y="3633061"/>
            <a:chExt cx="1929539" cy="1929539"/>
          </a:xfrm>
        </p:grpSpPr>
        <p:pic>
          <p:nvPicPr>
            <p:cNvPr id="161" name="Picture 16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6C8D479-BEFE-4AFF-E1BA-6BE23FE4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62" name="Picture 16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E4EBD35-E83E-40E2-DA60-1B6138FA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DCB96DA-24F8-C96E-0D34-DE73DC67B5EE}"/>
              </a:ext>
            </a:extLst>
          </p:cNvPr>
          <p:cNvGrpSpPr/>
          <p:nvPr/>
        </p:nvGrpSpPr>
        <p:grpSpPr>
          <a:xfrm>
            <a:off x="6408755" y="6336269"/>
            <a:ext cx="518984" cy="392675"/>
            <a:chOff x="8252605" y="3633061"/>
            <a:chExt cx="1929539" cy="1929539"/>
          </a:xfrm>
        </p:grpSpPr>
        <p:pic>
          <p:nvPicPr>
            <p:cNvPr id="164" name="Picture 16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B086D78E-F7B7-DD26-85A8-D8377FCF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65" name="Picture 16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96E973E-D6C1-04D1-26F4-27C0A7615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BB1521F-E127-676C-8B91-CA3A5128D95A}"/>
              </a:ext>
            </a:extLst>
          </p:cNvPr>
          <p:cNvGrpSpPr/>
          <p:nvPr/>
        </p:nvGrpSpPr>
        <p:grpSpPr>
          <a:xfrm>
            <a:off x="8053419" y="6019795"/>
            <a:ext cx="518984" cy="392675"/>
            <a:chOff x="8252605" y="3633061"/>
            <a:chExt cx="1929539" cy="1929539"/>
          </a:xfrm>
        </p:grpSpPr>
        <p:pic>
          <p:nvPicPr>
            <p:cNvPr id="167" name="Picture 16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FC15092-DCE8-B96A-F0B6-4F411BB83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68" name="Picture 16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76165FF-EA8E-B43E-D5C0-2843084A2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85A14B1-D26F-DC0C-410B-BEAD0CCB636B}"/>
              </a:ext>
            </a:extLst>
          </p:cNvPr>
          <p:cNvGrpSpPr/>
          <p:nvPr/>
        </p:nvGrpSpPr>
        <p:grpSpPr>
          <a:xfrm>
            <a:off x="11430933" y="6391881"/>
            <a:ext cx="518984" cy="392675"/>
            <a:chOff x="8252605" y="3633061"/>
            <a:chExt cx="1929539" cy="1929539"/>
          </a:xfrm>
        </p:grpSpPr>
        <p:pic>
          <p:nvPicPr>
            <p:cNvPr id="170" name="Picture 16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AE9A06D-F913-1BD8-F4BD-84DA5161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71" name="Picture 17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F8BB310-3E44-A204-133D-AC3D038C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6DDE563-5C2E-1540-D85C-827DDF3EE21E}"/>
              </a:ext>
            </a:extLst>
          </p:cNvPr>
          <p:cNvGrpSpPr/>
          <p:nvPr/>
        </p:nvGrpSpPr>
        <p:grpSpPr>
          <a:xfrm>
            <a:off x="8656468" y="6500344"/>
            <a:ext cx="518984" cy="392675"/>
            <a:chOff x="8252605" y="3633061"/>
            <a:chExt cx="1929539" cy="1929539"/>
          </a:xfrm>
        </p:grpSpPr>
        <p:pic>
          <p:nvPicPr>
            <p:cNvPr id="173" name="Picture 17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68EB2BC-C19C-DEB1-9DDD-39DC23B8D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74" name="Picture 17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5754282-CE14-4FF8-BB31-C02A289DB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2262F50-017A-6866-8D43-A62FAC6792DC}"/>
              </a:ext>
            </a:extLst>
          </p:cNvPr>
          <p:cNvGrpSpPr/>
          <p:nvPr/>
        </p:nvGrpSpPr>
        <p:grpSpPr>
          <a:xfrm>
            <a:off x="5065987" y="5544067"/>
            <a:ext cx="518984" cy="392675"/>
            <a:chOff x="8252605" y="3633061"/>
            <a:chExt cx="1929539" cy="1929539"/>
          </a:xfrm>
        </p:grpSpPr>
        <p:pic>
          <p:nvPicPr>
            <p:cNvPr id="176" name="Picture 17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2CBE192-DE86-63C2-C315-A200BAC0D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77" name="Picture 17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4A05CF7-E1B1-063F-CEF9-86FBCE1A0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1B74682-C9E3-A636-EC24-0FDE1CB8BA69}"/>
              </a:ext>
            </a:extLst>
          </p:cNvPr>
          <p:cNvGrpSpPr/>
          <p:nvPr/>
        </p:nvGrpSpPr>
        <p:grpSpPr>
          <a:xfrm>
            <a:off x="6884862" y="5979994"/>
            <a:ext cx="518984" cy="392675"/>
            <a:chOff x="8252605" y="3633061"/>
            <a:chExt cx="1929539" cy="1929539"/>
          </a:xfrm>
        </p:grpSpPr>
        <p:pic>
          <p:nvPicPr>
            <p:cNvPr id="179" name="Picture 17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A2B087E-2DBB-D272-D057-A7FF945C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0" name="Picture 17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0A9EF64-CA1D-A4D7-3851-26D753CE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2E89758-589F-9B67-FA03-C683621F64A0}"/>
              </a:ext>
            </a:extLst>
          </p:cNvPr>
          <p:cNvGrpSpPr/>
          <p:nvPr/>
        </p:nvGrpSpPr>
        <p:grpSpPr>
          <a:xfrm>
            <a:off x="7946327" y="6183870"/>
            <a:ext cx="518984" cy="392675"/>
            <a:chOff x="8252605" y="3633061"/>
            <a:chExt cx="1929539" cy="1929539"/>
          </a:xfrm>
        </p:grpSpPr>
        <p:pic>
          <p:nvPicPr>
            <p:cNvPr id="182" name="Picture 18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1D9C3CE-1E47-2440-E634-C220D1A7D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3" name="Picture 18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E2D4364-4D97-7E92-8C55-CC8E1A518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5C93DE4-2ECF-B7C6-AA72-56CA68691B77}"/>
              </a:ext>
            </a:extLst>
          </p:cNvPr>
          <p:cNvGrpSpPr/>
          <p:nvPr/>
        </p:nvGrpSpPr>
        <p:grpSpPr>
          <a:xfrm>
            <a:off x="10042149" y="6283418"/>
            <a:ext cx="518984" cy="392675"/>
            <a:chOff x="8252605" y="3633061"/>
            <a:chExt cx="1929539" cy="1929539"/>
          </a:xfrm>
        </p:grpSpPr>
        <p:pic>
          <p:nvPicPr>
            <p:cNvPr id="185" name="Picture 18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EEC91A7-BF6B-F55D-C70E-00C22B1F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6" name="Picture 18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432F5E1-1DAB-9867-B394-62395101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B56F21B-2EFE-AE10-3B3F-63FFB539B024}"/>
              </a:ext>
            </a:extLst>
          </p:cNvPr>
          <p:cNvGrpSpPr/>
          <p:nvPr/>
        </p:nvGrpSpPr>
        <p:grpSpPr>
          <a:xfrm>
            <a:off x="7612458" y="5955269"/>
            <a:ext cx="518984" cy="392675"/>
            <a:chOff x="8252605" y="3633061"/>
            <a:chExt cx="1929539" cy="1929539"/>
          </a:xfrm>
        </p:grpSpPr>
        <p:pic>
          <p:nvPicPr>
            <p:cNvPr id="188" name="Picture 18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6CCFDBA-0C63-04E3-1BBF-F268757E6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89" name="Picture 18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5B06008-A4A3-5F1A-9C56-1E92DDAC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0F5C9B5-830A-A8EA-8539-8973B6B5978B}"/>
              </a:ext>
            </a:extLst>
          </p:cNvPr>
          <p:cNvGrpSpPr/>
          <p:nvPr/>
        </p:nvGrpSpPr>
        <p:grpSpPr>
          <a:xfrm>
            <a:off x="9397639" y="6374737"/>
            <a:ext cx="518984" cy="392675"/>
            <a:chOff x="8252605" y="3633061"/>
            <a:chExt cx="1929539" cy="1929539"/>
          </a:xfrm>
        </p:grpSpPr>
        <p:pic>
          <p:nvPicPr>
            <p:cNvPr id="191" name="Picture 19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101D553-7763-151D-F35E-A11B86BD6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92" name="Picture 19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2DE3077-BE10-3FEC-FE18-B4507A8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53D1BA9-0F6B-04FB-340A-16E793FCC9D7}"/>
              </a:ext>
            </a:extLst>
          </p:cNvPr>
          <p:cNvGrpSpPr/>
          <p:nvPr/>
        </p:nvGrpSpPr>
        <p:grpSpPr>
          <a:xfrm>
            <a:off x="9459657" y="5627120"/>
            <a:ext cx="518984" cy="392675"/>
            <a:chOff x="8252605" y="3633061"/>
            <a:chExt cx="1929539" cy="1929539"/>
          </a:xfrm>
        </p:grpSpPr>
        <p:pic>
          <p:nvPicPr>
            <p:cNvPr id="194" name="Picture 19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1164764-ACD7-2903-D737-510BA09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95" name="Picture 19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0BC2D98-1BA6-D307-EBB2-E90D0EBB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0F0C27A-B13F-DACD-9060-E09190CA097A}"/>
              </a:ext>
            </a:extLst>
          </p:cNvPr>
          <p:cNvGrpSpPr/>
          <p:nvPr/>
        </p:nvGrpSpPr>
        <p:grpSpPr>
          <a:xfrm>
            <a:off x="8855392" y="5791195"/>
            <a:ext cx="518984" cy="392675"/>
            <a:chOff x="8252605" y="3633061"/>
            <a:chExt cx="1929539" cy="1929539"/>
          </a:xfrm>
        </p:grpSpPr>
        <p:pic>
          <p:nvPicPr>
            <p:cNvPr id="197" name="Picture 19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20B096A-B0FF-6533-E2AD-BBE5B9CB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98" name="Picture 19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BACADFF-BB20-2ECD-109B-983C3D87C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32BBC8F-38FC-E64C-9CCF-A27EA754B9E4}"/>
              </a:ext>
            </a:extLst>
          </p:cNvPr>
          <p:cNvGrpSpPr/>
          <p:nvPr/>
        </p:nvGrpSpPr>
        <p:grpSpPr>
          <a:xfrm>
            <a:off x="5143076" y="644960"/>
            <a:ext cx="518984" cy="392675"/>
            <a:chOff x="8252605" y="3633061"/>
            <a:chExt cx="1929539" cy="1929539"/>
          </a:xfrm>
        </p:grpSpPr>
        <p:pic>
          <p:nvPicPr>
            <p:cNvPr id="200" name="Picture 19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D373E73-0712-2FE7-282C-3A2459EAC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1" name="Picture 20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207C83C-EE21-D39F-4631-FD5FC20F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2BF29CE-5454-A9A8-6739-53536AC3AE6C}"/>
              </a:ext>
            </a:extLst>
          </p:cNvPr>
          <p:cNvGrpSpPr/>
          <p:nvPr/>
        </p:nvGrpSpPr>
        <p:grpSpPr>
          <a:xfrm>
            <a:off x="9582543" y="442135"/>
            <a:ext cx="518984" cy="392675"/>
            <a:chOff x="8252605" y="3633061"/>
            <a:chExt cx="1929539" cy="1929539"/>
          </a:xfrm>
        </p:grpSpPr>
        <p:pic>
          <p:nvPicPr>
            <p:cNvPr id="203" name="Picture 20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3781149-D482-059C-AC23-497A486D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4" name="Picture 20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AE7FFF4-4A15-9373-F4A0-895E67809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31B306C-4E64-3E30-5657-4482F2EC9F0A}"/>
              </a:ext>
            </a:extLst>
          </p:cNvPr>
          <p:cNvGrpSpPr/>
          <p:nvPr/>
        </p:nvGrpSpPr>
        <p:grpSpPr>
          <a:xfrm>
            <a:off x="5792649" y="458919"/>
            <a:ext cx="518984" cy="392675"/>
            <a:chOff x="8252605" y="3633061"/>
            <a:chExt cx="1929539" cy="1929539"/>
          </a:xfrm>
        </p:grpSpPr>
        <p:pic>
          <p:nvPicPr>
            <p:cNvPr id="206" name="Picture 20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0506057-03BD-EB43-8D67-A8F7569CD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7" name="Picture 20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74544775-BDBA-0940-49C2-2A893803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F4D6679-4FE8-AB75-E857-8F25F9D2831F}"/>
              </a:ext>
            </a:extLst>
          </p:cNvPr>
          <p:cNvGrpSpPr/>
          <p:nvPr/>
        </p:nvGrpSpPr>
        <p:grpSpPr>
          <a:xfrm>
            <a:off x="7026873" y="917496"/>
            <a:ext cx="518984" cy="392675"/>
            <a:chOff x="8252605" y="3633061"/>
            <a:chExt cx="1929539" cy="1929539"/>
          </a:xfrm>
        </p:grpSpPr>
        <p:pic>
          <p:nvPicPr>
            <p:cNvPr id="209" name="Picture 20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47D523C-0380-80DC-BB8B-0AD390C5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0" name="Picture 20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31E34E4-7EE6-15F0-F80B-6B0C9DD1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59DAADA-BB93-FBAC-78AC-66304EA85FEC}"/>
              </a:ext>
            </a:extLst>
          </p:cNvPr>
          <p:cNvGrpSpPr/>
          <p:nvPr/>
        </p:nvGrpSpPr>
        <p:grpSpPr>
          <a:xfrm>
            <a:off x="6204541" y="785685"/>
            <a:ext cx="518984" cy="392675"/>
            <a:chOff x="8252605" y="3633061"/>
            <a:chExt cx="1929539" cy="1929539"/>
          </a:xfrm>
        </p:grpSpPr>
        <p:pic>
          <p:nvPicPr>
            <p:cNvPr id="212" name="Picture 21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B073142-4A6F-C1D3-FA72-0C80706FE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3" name="Picture 21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E0AF995-9AB9-6CC8-BC8C-C028126A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5139BE1-7629-FB9E-32F0-C4EECF8182D6}"/>
              </a:ext>
            </a:extLst>
          </p:cNvPr>
          <p:cNvGrpSpPr/>
          <p:nvPr/>
        </p:nvGrpSpPr>
        <p:grpSpPr>
          <a:xfrm>
            <a:off x="7849205" y="469211"/>
            <a:ext cx="518984" cy="392675"/>
            <a:chOff x="8252605" y="3633061"/>
            <a:chExt cx="1929539" cy="1929539"/>
          </a:xfrm>
        </p:grpSpPr>
        <p:pic>
          <p:nvPicPr>
            <p:cNvPr id="215" name="Picture 21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299738CB-2B54-AE6C-D36D-57A7C88B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6" name="Picture 21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0E5F339-960C-C24F-BEDB-F25A6424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36834CB-4200-F46A-45E3-E50BD66D57DE}"/>
              </a:ext>
            </a:extLst>
          </p:cNvPr>
          <p:cNvGrpSpPr/>
          <p:nvPr/>
        </p:nvGrpSpPr>
        <p:grpSpPr>
          <a:xfrm>
            <a:off x="11226719" y="841297"/>
            <a:ext cx="518984" cy="392675"/>
            <a:chOff x="8252605" y="3633061"/>
            <a:chExt cx="1929539" cy="1929539"/>
          </a:xfrm>
        </p:grpSpPr>
        <p:pic>
          <p:nvPicPr>
            <p:cNvPr id="218" name="Picture 21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246CCCC-4D39-1ED3-900C-77E3805DC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19" name="Picture 21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E2CEEEB-7C5D-3D2D-45C3-F5FC6D62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FB5BFAC-C057-38C5-B88A-02992A1011DA}"/>
              </a:ext>
            </a:extLst>
          </p:cNvPr>
          <p:cNvGrpSpPr/>
          <p:nvPr/>
        </p:nvGrpSpPr>
        <p:grpSpPr>
          <a:xfrm>
            <a:off x="8452254" y="949760"/>
            <a:ext cx="518984" cy="392675"/>
            <a:chOff x="8252605" y="3633061"/>
            <a:chExt cx="1929539" cy="1929539"/>
          </a:xfrm>
        </p:grpSpPr>
        <p:pic>
          <p:nvPicPr>
            <p:cNvPr id="221" name="Picture 22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70E01BF-5639-6F92-79B0-2F843986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22" name="Picture 22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E93D035-897E-929D-BD11-38AD719E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99DF5AA-FF2A-9EAE-1291-0AEB07FACB6C}"/>
              </a:ext>
            </a:extLst>
          </p:cNvPr>
          <p:cNvGrpSpPr/>
          <p:nvPr/>
        </p:nvGrpSpPr>
        <p:grpSpPr>
          <a:xfrm>
            <a:off x="4861773" y="-6517"/>
            <a:ext cx="518984" cy="392675"/>
            <a:chOff x="8252605" y="3633061"/>
            <a:chExt cx="1929539" cy="1929539"/>
          </a:xfrm>
        </p:grpSpPr>
        <p:pic>
          <p:nvPicPr>
            <p:cNvPr id="224" name="Picture 22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408BE1F-1473-90B8-6BB6-D4E86A99E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25" name="Picture 22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D0249D9-6280-228E-2AA9-3AC1FC8A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214DD5F-944B-2EB5-9850-4E283C3C4875}"/>
              </a:ext>
            </a:extLst>
          </p:cNvPr>
          <p:cNvGrpSpPr/>
          <p:nvPr/>
        </p:nvGrpSpPr>
        <p:grpSpPr>
          <a:xfrm>
            <a:off x="6680648" y="429410"/>
            <a:ext cx="518984" cy="392675"/>
            <a:chOff x="8252605" y="3633061"/>
            <a:chExt cx="1929539" cy="1929539"/>
          </a:xfrm>
        </p:grpSpPr>
        <p:pic>
          <p:nvPicPr>
            <p:cNvPr id="227" name="Picture 22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E43EA07-873E-9D16-23C5-5968EDBA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28" name="Picture 22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A8202EA-2190-33AA-FABF-4E1AFBCE8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E6555D29-7DC9-8C39-01D4-3BC301DA78B0}"/>
              </a:ext>
            </a:extLst>
          </p:cNvPr>
          <p:cNvGrpSpPr/>
          <p:nvPr/>
        </p:nvGrpSpPr>
        <p:grpSpPr>
          <a:xfrm>
            <a:off x="7742113" y="633286"/>
            <a:ext cx="518984" cy="392675"/>
            <a:chOff x="8252605" y="3633061"/>
            <a:chExt cx="1929539" cy="1929539"/>
          </a:xfrm>
        </p:grpSpPr>
        <p:pic>
          <p:nvPicPr>
            <p:cNvPr id="230" name="Picture 22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AF5B66A-2502-B43E-A736-6E4BC54A0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1" name="Picture 23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B292863-33FD-8B03-2503-DDFB4438E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B0F69E-1F18-1FE0-B725-E92F6ED988CD}"/>
              </a:ext>
            </a:extLst>
          </p:cNvPr>
          <p:cNvGrpSpPr/>
          <p:nvPr/>
        </p:nvGrpSpPr>
        <p:grpSpPr>
          <a:xfrm>
            <a:off x="9837935" y="732834"/>
            <a:ext cx="518984" cy="392675"/>
            <a:chOff x="8252605" y="3633061"/>
            <a:chExt cx="1929539" cy="1929539"/>
          </a:xfrm>
        </p:grpSpPr>
        <p:pic>
          <p:nvPicPr>
            <p:cNvPr id="233" name="Picture 23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C8F9A67-A4E7-CBC5-6B36-FF469E49C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4" name="Picture 23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BD847158-1B95-A181-8598-D3E70BF9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C2FDBBA-E186-ECA4-C91C-C85E2E84862E}"/>
              </a:ext>
            </a:extLst>
          </p:cNvPr>
          <p:cNvGrpSpPr/>
          <p:nvPr/>
        </p:nvGrpSpPr>
        <p:grpSpPr>
          <a:xfrm>
            <a:off x="7408244" y="404685"/>
            <a:ext cx="518984" cy="392675"/>
            <a:chOff x="8252605" y="3633061"/>
            <a:chExt cx="1929539" cy="1929539"/>
          </a:xfrm>
        </p:grpSpPr>
        <p:pic>
          <p:nvPicPr>
            <p:cNvPr id="236" name="Picture 23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44E9DB5-2F6F-DF98-6226-DBE3DE9C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7" name="Picture 23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8508D46-B4CC-65CB-1E03-CF3DE18AC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D4F3B7B-DA05-5DA4-F29E-4C9469EEF25D}"/>
              </a:ext>
            </a:extLst>
          </p:cNvPr>
          <p:cNvGrpSpPr/>
          <p:nvPr/>
        </p:nvGrpSpPr>
        <p:grpSpPr>
          <a:xfrm>
            <a:off x="9193425" y="824153"/>
            <a:ext cx="518984" cy="392675"/>
            <a:chOff x="8252605" y="3633061"/>
            <a:chExt cx="1929539" cy="1929539"/>
          </a:xfrm>
        </p:grpSpPr>
        <p:pic>
          <p:nvPicPr>
            <p:cNvPr id="239" name="Picture 23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A2A1C2F1-4EB1-1F7C-BAEE-6D675A18D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0" name="Picture 23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2FBB178-34A0-1FED-C337-258EDBEF2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365D22B6-86AB-54C0-3F95-103849951700}"/>
              </a:ext>
            </a:extLst>
          </p:cNvPr>
          <p:cNvGrpSpPr/>
          <p:nvPr/>
        </p:nvGrpSpPr>
        <p:grpSpPr>
          <a:xfrm>
            <a:off x="9255443" y="76536"/>
            <a:ext cx="518984" cy="392675"/>
            <a:chOff x="8252605" y="3633061"/>
            <a:chExt cx="1929539" cy="1929539"/>
          </a:xfrm>
        </p:grpSpPr>
        <p:pic>
          <p:nvPicPr>
            <p:cNvPr id="242" name="Picture 24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D13E933-9F61-651E-E8D7-77A2FAD6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3" name="Picture 24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FB726076-D020-59BB-5646-8C4C820C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F7571A5-5B32-CB8E-E5A7-267373E231D6}"/>
              </a:ext>
            </a:extLst>
          </p:cNvPr>
          <p:cNvGrpSpPr/>
          <p:nvPr/>
        </p:nvGrpSpPr>
        <p:grpSpPr>
          <a:xfrm>
            <a:off x="8651178" y="240611"/>
            <a:ext cx="518984" cy="392675"/>
            <a:chOff x="8252605" y="3633061"/>
            <a:chExt cx="1929539" cy="1929539"/>
          </a:xfrm>
        </p:grpSpPr>
        <p:pic>
          <p:nvPicPr>
            <p:cNvPr id="245" name="Picture 24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BBD7EC8-1C89-D203-BCEB-3EE11F7A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46" name="Picture 24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5B7E500F-A8AF-5D4A-EA8B-5CB3E2B6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26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460B-CDFE-BDBB-BF4D-CC1AFD7F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distributed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EF09C-3DBA-039F-4208-2031FE9E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791626" cy="3541714"/>
          </a:xfrm>
        </p:spPr>
        <p:txBody>
          <a:bodyPr/>
          <a:lstStyle/>
          <a:p>
            <a:r>
              <a:rPr lang="en-US" dirty="0"/>
              <a:t>Running services in containers on a single host:</a:t>
            </a:r>
          </a:p>
          <a:p>
            <a:pPr lvl="1"/>
            <a:r>
              <a:rPr lang="en-US" dirty="0"/>
              <a:t>Availability?</a:t>
            </a:r>
          </a:p>
          <a:p>
            <a:pPr lvl="1"/>
            <a:r>
              <a:rPr lang="en-US" dirty="0"/>
              <a:t>Fault tolerance?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/>
              <a:t>Resource utilization?</a:t>
            </a:r>
          </a:p>
          <a:p>
            <a:pPr lvl="1"/>
            <a:r>
              <a:rPr lang="en-US" dirty="0"/>
              <a:t>Upgrades?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7E5FEC-142F-0D19-A1EF-4CAD7C56FB05}"/>
              </a:ext>
            </a:extLst>
          </p:cNvPr>
          <p:cNvSpPr/>
          <p:nvPr/>
        </p:nvSpPr>
        <p:spPr>
          <a:xfrm>
            <a:off x="7812645" y="2393212"/>
            <a:ext cx="3978875" cy="41271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DDD8-42CB-D6B9-F275-DE3C3C9BDB25}"/>
              </a:ext>
            </a:extLst>
          </p:cNvPr>
          <p:cNvSpPr txBox="1"/>
          <p:nvPr/>
        </p:nvSpPr>
        <p:spPr>
          <a:xfrm>
            <a:off x="9144310" y="2557849"/>
            <a:ext cx="17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Machine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F4677A-7D13-37F0-BE87-76DE8C8970B8}"/>
              </a:ext>
            </a:extLst>
          </p:cNvPr>
          <p:cNvGrpSpPr/>
          <p:nvPr/>
        </p:nvGrpSpPr>
        <p:grpSpPr>
          <a:xfrm>
            <a:off x="7933039" y="4463529"/>
            <a:ext cx="427213" cy="297384"/>
            <a:chOff x="8252605" y="3633061"/>
            <a:chExt cx="1929539" cy="1929539"/>
          </a:xfrm>
        </p:grpSpPr>
        <p:pic>
          <p:nvPicPr>
            <p:cNvPr id="7" name="Picture 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894DC76-7AD1-1E9E-C767-AB5374BCB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8" name="Picture 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94B3BDDC-45BA-9C61-8377-8CC0E7A4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4567D8-299F-7955-22A5-200100CEE422}"/>
              </a:ext>
            </a:extLst>
          </p:cNvPr>
          <p:cNvGrpSpPr/>
          <p:nvPr/>
        </p:nvGrpSpPr>
        <p:grpSpPr>
          <a:xfrm>
            <a:off x="8175957" y="3202392"/>
            <a:ext cx="427213" cy="297384"/>
            <a:chOff x="8252605" y="3633061"/>
            <a:chExt cx="1929539" cy="1929539"/>
          </a:xfrm>
        </p:grpSpPr>
        <p:pic>
          <p:nvPicPr>
            <p:cNvPr id="13" name="Picture 1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950DBF2-5B66-6699-D82D-D2EF83F55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14" name="Picture 1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0A8D65F-9C39-DA20-4F7A-713D3C194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B58484-779B-F94E-A0F3-1B13D47C3ACA}"/>
              </a:ext>
            </a:extLst>
          </p:cNvPr>
          <p:cNvGrpSpPr/>
          <p:nvPr/>
        </p:nvGrpSpPr>
        <p:grpSpPr>
          <a:xfrm>
            <a:off x="7917794" y="4407923"/>
            <a:ext cx="427213" cy="297384"/>
            <a:chOff x="8252605" y="3633061"/>
            <a:chExt cx="1929539" cy="1929539"/>
          </a:xfrm>
        </p:grpSpPr>
        <p:pic>
          <p:nvPicPr>
            <p:cNvPr id="19" name="Picture 1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3AA191DA-EF46-1BA7-8D8F-3237CC00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0" name="Picture 1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5DF382F-D749-5941-FC3C-D923E903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F574B8-1C77-3A28-C083-7022F92A5669}"/>
              </a:ext>
            </a:extLst>
          </p:cNvPr>
          <p:cNvGrpSpPr/>
          <p:nvPr/>
        </p:nvGrpSpPr>
        <p:grpSpPr>
          <a:xfrm>
            <a:off x="10123657" y="4239388"/>
            <a:ext cx="427213" cy="297384"/>
            <a:chOff x="8252605" y="3633061"/>
            <a:chExt cx="1929539" cy="1929539"/>
          </a:xfrm>
        </p:grpSpPr>
        <p:pic>
          <p:nvPicPr>
            <p:cNvPr id="22" name="Picture 2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57385C7F-CC6A-E28F-2D83-B77FB7779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3" name="Picture 2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87BE786B-46FC-3114-3112-856B72013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5226D7-CDA8-96E8-2ABB-FB86BEE9A9D1}"/>
              </a:ext>
            </a:extLst>
          </p:cNvPr>
          <p:cNvGrpSpPr/>
          <p:nvPr/>
        </p:nvGrpSpPr>
        <p:grpSpPr>
          <a:xfrm>
            <a:off x="9096091" y="4713412"/>
            <a:ext cx="427213" cy="297384"/>
            <a:chOff x="8252605" y="3633061"/>
            <a:chExt cx="1929539" cy="1929539"/>
          </a:xfrm>
        </p:grpSpPr>
        <p:pic>
          <p:nvPicPr>
            <p:cNvPr id="25" name="Picture 2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D0BE745-B28B-7666-F058-E1E4BEC7D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6" name="Picture 2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F80CC2A-D36A-17B2-571F-2C15B4F52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DD9C7E-396A-B9EF-76D2-99EF3428B739}"/>
              </a:ext>
            </a:extLst>
          </p:cNvPr>
          <p:cNvGrpSpPr/>
          <p:nvPr/>
        </p:nvGrpSpPr>
        <p:grpSpPr>
          <a:xfrm>
            <a:off x="9222470" y="3540952"/>
            <a:ext cx="427213" cy="297384"/>
            <a:chOff x="8252605" y="3633061"/>
            <a:chExt cx="1929539" cy="1929539"/>
          </a:xfrm>
        </p:grpSpPr>
        <p:pic>
          <p:nvPicPr>
            <p:cNvPr id="28" name="Picture 2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FD7B4835-9F58-70DE-95C1-FA66BFD04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29" name="Picture 2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1B87E8B9-03D2-27A9-837D-5D08828A4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788AD5-1D99-F6DE-9FEE-10F7C3BD34FA}"/>
              </a:ext>
            </a:extLst>
          </p:cNvPr>
          <p:cNvGrpSpPr/>
          <p:nvPr/>
        </p:nvGrpSpPr>
        <p:grpSpPr>
          <a:xfrm>
            <a:off x="11017647" y="4819533"/>
            <a:ext cx="427213" cy="297384"/>
            <a:chOff x="8252605" y="3633061"/>
            <a:chExt cx="1929539" cy="1929539"/>
          </a:xfrm>
        </p:grpSpPr>
        <p:pic>
          <p:nvPicPr>
            <p:cNvPr id="31" name="Picture 3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AEDF56C-ED18-0643-441C-9D3799C04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2" name="Picture 3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6FB5351-D78B-FF8E-D85A-211ECF26A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415E28-A152-808D-FBE3-9D0EDBCB1966}"/>
              </a:ext>
            </a:extLst>
          </p:cNvPr>
          <p:cNvGrpSpPr/>
          <p:nvPr/>
        </p:nvGrpSpPr>
        <p:grpSpPr>
          <a:xfrm>
            <a:off x="10483045" y="3426582"/>
            <a:ext cx="427213" cy="297384"/>
            <a:chOff x="8252605" y="3633061"/>
            <a:chExt cx="1929539" cy="1929539"/>
          </a:xfrm>
        </p:grpSpPr>
        <p:pic>
          <p:nvPicPr>
            <p:cNvPr id="34" name="Picture 3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61E0E45-83A1-5CBF-9B75-C7939516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5" name="Picture 3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C8FBB2D7-A6E5-2F9C-FAD1-A1ABA4AF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445A30-3680-F0CD-A7FE-265501640BE9}"/>
              </a:ext>
            </a:extLst>
          </p:cNvPr>
          <p:cNvGrpSpPr/>
          <p:nvPr/>
        </p:nvGrpSpPr>
        <p:grpSpPr>
          <a:xfrm>
            <a:off x="8130214" y="3675098"/>
            <a:ext cx="427213" cy="297384"/>
            <a:chOff x="8252605" y="3633061"/>
            <a:chExt cx="1929539" cy="1929539"/>
          </a:xfrm>
        </p:grpSpPr>
        <p:pic>
          <p:nvPicPr>
            <p:cNvPr id="37" name="Picture 3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3C13403-567A-43D8-E350-A333DB71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38" name="Picture 3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09C21AB-C091-6725-66A4-13532438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C28ED5-DB0B-2942-27FB-EE289E835100}"/>
              </a:ext>
            </a:extLst>
          </p:cNvPr>
          <p:cNvGrpSpPr/>
          <p:nvPr/>
        </p:nvGrpSpPr>
        <p:grpSpPr>
          <a:xfrm>
            <a:off x="9993576" y="4961928"/>
            <a:ext cx="427213" cy="297384"/>
            <a:chOff x="8252605" y="3633061"/>
            <a:chExt cx="1929539" cy="1929539"/>
          </a:xfrm>
        </p:grpSpPr>
        <p:pic>
          <p:nvPicPr>
            <p:cNvPr id="40" name="Picture 3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0E587C8B-EE28-272C-6501-793BB499E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1" name="Picture 4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0AB5F06B-1A5A-7DD8-3A52-4B60366B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107E86-C29B-5C30-A65C-C060907ED52A}"/>
              </a:ext>
            </a:extLst>
          </p:cNvPr>
          <p:cNvGrpSpPr/>
          <p:nvPr/>
        </p:nvGrpSpPr>
        <p:grpSpPr>
          <a:xfrm>
            <a:off x="8952685" y="4027921"/>
            <a:ext cx="427213" cy="297384"/>
            <a:chOff x="8252605" y="3633061"/>
            <a:chExt cx="1929539" cy="1929539"/>
          </a:xfrm>
        </p:grpSpPr>
        <p:pic>
          <p:nvPicPr>
            <p:cNvPr id="43" name="Picture 4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42586861-57E6-B911-E785-A74AD3CC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4" name="Picture 4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68686825-C70B-8479-1424-9DFAFB56A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898332-338A-BC0B-D7F5-2307FD96B682}"/>
              </a:ext>
            </a:extLst>
          </p:cNvPr>
          <p:cNvGrpSpPr/>
          <p:nvPr/>
        </p:nvGrpSpPr>
        <p:grpSpPr>
          <a:xfrm>
            <a:off x="8464284" y="4256841"/>
            <a:ext cx="427213" cy="297384"/>
            <a:chOff x="8252605" y="3633061"/>
            <a:chExt cx="1929539" cy="1929539"/>
          </a:xfrm>
        </p:grpSpPr>
        <p:pic>
          <p:nvPicPr>
            <p:cNvPr id="46" name="Picture 45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295A530-FE3E-30AE-F6EC-924B442B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47" name="Picture 46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F124682-4D39-CA78-961E-7232599B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744511-E933-26EB-6DDA-C44A91431709}"/>
              </a:ext>
            </a:extLst>
          </p:cNvPr>
          <p:cNvGrpSpPr/>
          <p:nvPr/>
        </p:nvGrpSpPr>
        <p:grpSpPr>
          <a:xfrm>
            <a:off x="8206121" y="5462372"/>
            <a:ext cx="427213" cy="297384"/>
            <a:chOff x="8252605" y="3633061"/>
            <a:chExt cx="1929539" cy="1929539"/>
          </a:xfrm>
        </p:grpSpPr>
        <p:pic>
          <p:nvPicPr>
            <p:cNvPr id="49" name="Picture 48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5AC03F3-0B90-B1F3-0F27-C32063422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0" name="Picture 49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26ECF7E2-16B8-493B-E1C3-795302CF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DB7404-D6E3-AB96-1354-593585ED657F}"/>
              </a:ext>
            </a:extLst>
          </p:cNvPr>
          <p:cNvGrpSpPr/>
          <p:nvPr/>
        </p:nvGrpSpPr>
        <p:grpSpPr>
          <a:xfrm>
            <a:off x="10411984" y="5293837"/>
            <a:ext cx="427213" cy="297384"/>
            <a:chOff x="8252605" y="3633061"/>
            <a:chExt cx="1929539" cy="1929539"/>
          </a:xfrm>
        </p:grpSpPr>
        <p:pic>
          <p:nvPicPr>
            <p:cNvPr id="52" name="Picture 51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CE1B1802-AC16-28EB-A7BC-10683C60E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3" name="Picture 52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9764D09-9DEE-4CA8-D670-B43EA6D1E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61450B-6F77-2B16-CDF1-8CF5568B205B}"/>
              </a:ext>
            </a:extLst>
          </p:cNvPr>
          <p:cNvGrpSpPr/>
          <p:nvPr/>
        </p:nvGrpSpPr>
        <p:grpSpPr>
          <a:xfrm>
            <a:off x="9384418" y="5767861"/>
            <a:ext cx="427213" cy="297384"/>
            <a:chOff x="8252605" y="3633061"/>
            <a:chExt cx="1929539" cy="1929539"/>
          </a:xfrm>
        </p:grpSpPr>
        <p:pic>
          <p:nvPicPr>
            <p:cNvPr id="55" name="Picture 54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834378B5-550F-75D0-F985-19527382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6" name="Picture 55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F97CB74-AD2E-9F3A-F08C-6778FAF9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42ED86-7864-49B2-F673-E42D14742B93}"/>
              </a:ext>
            </a:extLst>
          </p:cNvPr>
          <p:cNvGrpSpPr/>
          <p:nvPr/>
        </p:nvGrpSpPr>
        <p:grpSpPr>
          <a:xfrm>
            <a:off x="9510797" y="4595401"/>
            <a:ext cx="427213" cy="297384"/>
            <a:chOff x="8252605" y="3633061"/>
            <a:chExt cx="1929539" cy="1929539"/>
          </a:xfrm>
        </p:grpSpPr>
        <p:pic>
          <p:nvPicPr>
            <p:cNvPr id="58" name="Picture 57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2C2D9BD-E77A-E232-2B5C-A37332EE9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59" name="Picture 58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3EDB7985-338E-F557-BC50-A0FD84A7A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DA7F3C-54FF-A38B-7BB3-4B35D2E6A5BC}"/>
              </a:ext>
            </a:extLst>
          </p:cNvPr>
          <p:cNvGrpSpPr/>
          <p:nvPr/>
        </p:nvGrpSpPr>
        <p:grpSpPr>
          <a:xfrm>
            <a:off x="11305974" y="5873982"/>
            <a:ext cx="427213" cy="297384"/>
            <a:chOff x="8252605" y="3633061"/>
            <a:chExt cx="1929539" cy="1929539"/>
          </a:xfrm>
        </p:grpSpPr>
        <p:pic>
          <p:nvPicPr>
            <p:cNvPr id="61" name="Picture 60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1D83707-6B29-2F1B-E473-2F1875156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2" name="Picture 61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F6A0351-B1AB-F5CC-5E96-A5E1C5A88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4A8101-0FD0-4C91-2706-89231EFCA99D}"/>
              </a:ext>
            </a:extLst>
          </p:cNvPr>
          <p:cNvGrpSpPr/>
          <p:nvPr/>
        </p:nvGrpSpPr>
        <p:grpSpPr>
          <a:xfrm>
            <a:off x="10771372" y="4481031"/>
            <a:ext cx="427213" cy="297384"/>
            <a:chOff x="8252605" y="3633061"/>
            <a:chExt cx="1929539" cy="1929539"/>
          </a:xfrm>
        </p:grpSpPr>
        <p:pic>
          <p:nvPicPr>
            <p:cNvPr id="64" name="Picture 63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D2B38DE5-70E8-F7CA-6D8A-372CA1C09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5" name="Picture 64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E9ED84E1-D9DE-F045-BAA7-C9CD74CE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65CE540-FD58-954F-7CF6-34833BA4975C}"/>
              </a:ext>
            </a:extLst>
          </p:cNvPr>
          <p:cNvGrpSpPr/>
          <p:nvPr/>
        </p:nvGrpSpPr>
        <p:grpSpPr>
          <a:xfrm>
            <a:off x="8418541" y="4729547"/>
            <a:ext cx="427213" cy="297384"/>
            <a:chOff x="8252605" y="3633061"/>
            <a:chExt cx="1929539" cy="1929539"/>
          </a:xfrm>
        </p:grpSpPr>
        <p:pic>
          <p:nvPicPr>
            <p:cNvPr id="67" name="Picture 66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9C8521A8-589B-1203-2929-5EEF7E271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68" name="Picture 67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AAF9473A-8252-25F0-6C71-F8DB5F0DD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7E30B3-BF50-98EE-BFC5-AE8C9EFFFD54}"/>
              </a:ext>
            </a:extLst>
          </p:cNvPr>
          <p:cNvGrpSpPr/>
          <p:nvPr/>
        </p:nvGrpSpPr>
        <p:grpSpPr>
          <a:xfrm>
            <a:off x="10281903" y="6016377"/>
            <a:ext cx="427213" cy="297384"/>
            <a:chOff x="8252605" y="3633061"/>
            <a:chExt cx="1929539" cy="1929539"/>
          </a:xfrm>
        </p:grpSpPr>
        <p:pic>
          <p:nvPicPr>
            <p:cNvPr id="70" name="Picture 69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18EAC42C-2693-C43D-76AF-B8C2C9BB8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1" name="Picture 70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D8AAFCBB-CC1F-2DB2-1C2D-6D1E859E4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C07BFD4-5495-C6E8-661D-4F7F69D26589}"/>
              </a:ext>
            </a:extLst>
          </p:cNvPr>
          <p:cNvGrpSpPr/>
          <p:nvPr/>
        </p:nvGrpSpPr>
        <p:grpSpPr>
          <a:xfrm>
            <a:off x="9241012" y="5082370"/>
            <a:ext cx="427213" cy="297384"/>
            <a:chOff x="8252605" y="3633061"/>
            <a:chExt cx="1929539" cy="1929539"/>
          </a:xfrm>
        </p:grpSpPr>
        <p:pic>
          <p:nvPicPr>
            <p:cNvPr id="73" name="Picture 72" descr="A close-up of a blue shipping container&#10;&#10;Description automatically generated">
              <a:extLst>
                <a:ext uri="{FF2B5EF4-FFF2-40B4-BE49-F238E27FC236}">
                  <a16:creationId xmlns:a16="http://schemas.microsoft.com/office/drawing/2014/main" id="{E42D3128-F762-900F-2327-15995AB7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252605" y="3633061"/>
              <a:ext cx="1929539" cy="1929539"/>
            </a:xfrm>
            <a:prstGeom prst="rect">
              <a:avLst/>
            </a:prstGeom>
          </p:spPr>
        </p:pic>
        <p:pic>
          <p:nvPicPr>
            <p:cNvPr id="74" name="Picture 73" descr="A black and white drawing of a cube&#10;&#10;Description automatically generated">
              <a:extLst>
                <a:ext uri="{FF2B5EF4-FFF2-40B4-BE49-F238E27FC236}">
                  <a16:creationId xmlns:a16="http://schemas.microsoft.com/office/drawing/2014/main" id="{49A73954-A120-6615-043D-67E5B3B0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8569674" y="3950130"/>
              <a:ext cx="1295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682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-Introduction to the Clooud" id="{EF52AB9B-5D80-BD41-8E97-AFC8AA84601E}" vid="{E5FE70CC-18AB-5448-A5FA-03375359C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988</TotalTime>
  <Words>2821</Words>
  <Application>Microsoft Macintosh PowerPoint</Application>
  <PresentationFormat>Widescreen</PresentationFormat>
  <Paragraphs>548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inherit</vt:lpstr>
      <vt:lpstr>Inter</vt:lpstr>
      <vt:lpstr>Tw Cen MT</vt:lpstr>
      <vt:lpstr>Wingdings</vt:lpstr>
      <vt:lpstr>Circuit</vt:lpstr>
      <vt:lpstr>MIS547</vt:lpstr>
      <vt:lpstr>Lecture 14</vt:lpstr>
      <vt:lpstr>AGENDA</vt:lpstr>
      <vt:lpstr>Containers- Use Cases</vt:lpstr>
      <vt:lpstr>Containerization Benefits</vt:lpstr>
      <vt:lpstr>When Do we Use containers?</vt:lpstr>
      <vt:lpstr>Managing Containerized Applications</vt:lpstr>
      <vt:lpstr>Distributed Applications</vt:lpstr>
      <vt:lpstr>Why Do we use distributed applications?</vt:lpstr>
      <vt:lpstr>How Do We Run Distributed Applications?</vt:lpstr>
      <vt:lpstr>Container Orchestration</vt:lpstr>
      <vt:lpstr>Container Orchestrators</vt:lpstr>
      <vt:lpstr>container orchestration</vt:lpstr>
      <vt:lpstr>Kubernetes</vt:lpstr>
      <vt:lpstr>What is Kubernetes</vt:lpstr>
      <vt:lpstr>Why do we need Kubernetes?</vt:lpstr>
      <vt:lpstr>What Features do Orchestration Tools Offer?</vt:lpstr>
      <vt:lpstr>How Does Kubernetes work?</vt:lpstr>
      <vt:lpstr>Kubernetes Components: Nodes and Pods</vt:lpstr>
      <vt:lpstr>PowerPoint Presentation</vt:lpstr>
      <vt:lpstr>Kubernetes Pods</vt:lpstr>
      <vt:lpstr>Kubernetes Services</vt:lpstr>
      <vt:lpstr>Kubernetes Services</vt:lpstr>
      <vt:lpstr>Kubernetes External Service</vt:lpstr>
      <vt:lpstr>Kubernetes Ingress</vt:lpstr>
      <vt:lpstr>ConfigMAp and Secret</vt:lpstr>
      <vt:lpstr>ConfigMAp and Secret</vt:lpstr>
      <vt:lpstr>ConfigMAp and Secret</vt:lpstr>
      <vt:lpstr>Data Storage: Volumes</vt:lpstr>
      <vt:lpstr>Deployment and ScaleSets</vt:lpstr>
      <vt:lpstr>Replica Nodes</vt:lpstr>
      <vt:lpstr>Deployment</vt:lpstr>
      <vt:lpstr>What if the DB Dies?</vt:lpstr>
      <vt:lpstr>StatefulSet</vt:lpstr>
      <vt:lpstr>Deployments and StatefulSet</vt:lpstr>
      <vt:lpstr>Main K8 Components</vt:lpstr>
      <vt:lpstr>Basic Kubernetes Architecture</vt:lpstr>
      <vt:lpstr>Node Processes</vt:lpstr>
      <vt:lpstr>How do we interact with the cluster?</vt:lpstr>
      <vt:lpstr>Control Plane Processes</vt:lpstr>
      <vt:lpstr>Control Plane</vt:lpstr>
      <vt:lpstr>Control Plane</vt:lpstr>
      <vt:lpstr>Control Plane</vt:lpstr>
      <vt:lpstr>Relevant xkcd</vt:lpstr>
      <vt:lpstr>Control Plane</vt:lpstr>
      <vt:lpstr>Basic Kubernetes Architecture</vt:lpstr>
      <vt:lpstr>Kubernetes Architecture</vt:lpstr>
      <vt:lpstr>Kubernetes Config File</vt:lpstr>
      <vt:lpstr>Kubernetes Config File</vt:lpstr>
      <vt:lpstr>Kubernetes Config File</vt:lpstr>
      <vt:lpstr>Kubernetes</vt:lpstr>
      <vt:lpstr>Kubernetes</vt:lpstr>
      <vt:lpstr>Benefits of Using Kubernetes</vt:lpstr>
      <vt:lpstr>Inhibitions to Kubernetes Adoptions</vt:lpstr>
      <vt:lpstr>Kubernetes Hosted Solutions and Platforms</vt:lpstr>
      <vt:lpstr>Amazon Elastic Kubernetes Service</vt:lpstr>
      <vt:lpstr>Why use Managed service??</vt:lpstr>
      <vt:lpstr>Kubernetes Architecture Key Components</vt:lpstr>
      <vt:lpstr>Kubernetes Architecture Key Components, Cont.</vt:lpstr>
      <vt:lpstr>LAND ACKNOWLEDGEMENT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Zara Ahmad-Post</dc:creator>
  <cp:lastModifiedBy>Zara Ahmad-Post</cp:lastModifiedBy>
  <cp:revision>3</cp:revision>
  <dcterms:created xsi:type="dcterms:W3CDTF">2024-10-15T05:29:00Z</dcterms:created>
  <dcterms:modified xsi:type="dcterms:W3CDTF">2024-10-15T21:57:09Z</dcterms:modified>
</cp:coreProperties>
</file>